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8" r:id="rId4"/>
    <p:sldId id="257" r:id="rId5"/>
    <p:sldId id="258" r:id="rId6"/>
    <p:sldId id="261" r:id="rId7"/>
    <p:sldId id="259" r:id="rId8"/>
    <p:sldId id="263" r:id="rId9"/>
    <p:sldId id="262" r:id="rId10"/>
    <p:sldId id="264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547725-0C73-43B4-9191-6A61949FB3D2}" v="607" dt="2023-02-08T07:38:14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kim Hertzberg (elev)" userId="5b4b4fba-6046-46db-9c28-58ac3de7e1c2" providerId="ADAL" clId="{EE547725-0C73-43B4-9191-6A61949FB3D2}"/>
    <pc:docChg chg="undo redo custSel addSld delSld modSld sldOrd modMainMaster">
      <pc:chgData name="Joakim Hertzberg (elev)" userId="5b4b4fba-6046-46db-9c28-58ac3de7e1c2" providerId="ADAL" clId="{EE547725-0C73-43B4-9191-6A61949FB3D2}" dt="2023-02-08T07:39:50.176" v="2877" actId="1076"/>
      <pc:docMkLst>
        <pc:docMk/>
      </pc:docMkLst>
      <pc:sldChg chg="modSp mod modTransition">
        <pc:chgData name="Joakim Hertzberg (elev)" userId="5b4b4fba-6046-46db-9c28-58ac3de7e1c2" providerId="ADAL" clId="{EE547725-0C73-43B4-9191-6A61949FB3D2}" dt="2023-02-08T06:27:31.370" v="2720" actId="20577"/>
        <pc:sldMkLst>
          <pc:docMk/>
          <pc:sldMk cId="2389479523" sldId="256"/>
        </pc:sldMkLst>
        <pc:spChg chg="mod">
          <ac:chgData name="Joakim Hertzberg (elev)" userId="5b4b4fba-6046-46db-9c28-58ac3de7e1c2" providerId="ADAL" clId="{EE547725-0C73-43B4-9191-6A61949FB3D2}" dt="2023-02-08T06:27:31.370" v="2720" actId="20577"/>
          <ac:spMkLst>
            <pc:docMk/>
            <pc:sldMk cId="2389479523" sldId="256"/>
            <ac:spMk id="2" creationId="{310B42CC-7F9F-B697-3725-4C1393ADE1C7}"/>
          </ac:spMkLst>
        </pc:spChg>
      </pc:sldChg>
      <pc:sldChg chg="addSp delSp modSp new mod ord modTransition">
        <pc:chgData name="Joakim Hertzberg (elev)" userId="5b4b4fba-6046-46db-9c28-58ac3de7e1c2" providerId="ADAL" clId="{EE547725-0C73-43B4-9191-6A61949FB3D2}" dt="2023-02-06T14:37:31.224" v="2618"/>
        <pc:sldMkLst>
          <pc:docMk/>
          <pc:sldMk cId="2595378315" sldId="257"/>
        </pc:sldMkLst>
        <pc:spChg chg="mod">
          <ac:chgData name="Joakim Hertzberg (elev)" userId="5b4b4fba-6046-46db-9c28-58ac3de7e1c2" providerId="ADAL" clId="{EE547725-0C73-43B4-9191-6A61949FB3D2}" dt="2023-02-01T08:59:55.836" v="87" actId="20577"/>
          <ac:spMkLst>
            <pc:docMk/>
            <pc:sldMk cId="2595378315" sldId="257"/>
            <ac:spMk id="2" creationId="{DBFB1E8D-1D0A-4DF4-DC52-922DD0F0FF28}"/>
          </ac:spMkLst>
        </pc:spChg>
        <pc:spChg chg="del mod">
          <ac:chgData name="Joakim Hertzberg (elev)" userId="5b4b4fba-6046-46db-9c28-58ac3de7e1c2" providerId="ADAL" clId="{EE547725-0C73-43B4-9191-6A61949FB3D2}" dt="2023-02-01T09:01:23.468" v="89"/>
          <ac:spMkLst>
            <pc:docMk/>
            <pc:sldMk cId="2595378315" sldId="257"/>
            <ac:spMk id="3" creationId="{B5A952D9-E246-F54E-E7DD-342D8839492D}"/>
          </ac:spMkLst>
        </pc:spChg>
        <pc:spChg chg="add del mod">
          <ac:chgData name="Joakim Hertzberg (elev)" userId="5b4b4fba-6046-46db-9c28-58ac3de7e1c2" providerId="ADAL" clId="{EE547725-0C73-43B4-9191-6A61949FB3D2}" dt="2023-02-01T09:03:24.436" v="104"/>
          <ac:spMkLst>
            <pc:docMk/>
            <pc:sldMk cId="2595378315" sldId="257"/>
            <ac:spMk id="4" creationId="{BCD413DE-2290-668D-31B2-0CCF67F69DC7}"/>
          </ac:spMkLst>
        </pc:spChg>
        <pc:spChg chg="add mod">
          <ac:chgData name="Joakim Hertzberg (elev)" userId="5b4b4fba-6046-46db-9c28-58ac3de7e1c2" providerId="ADAL" clId="{EE547725-0C73-43B4-9191-6A61949FB3D2}" dt="2023-02-01T09:07:55.175" v="201" actId="20577"/>
          <ac:spMkLst>
            <pc:docMk/>
            <pc:sldMk cId="2595378315" sldId="257"/>
            <ac:spMk id="7" creationId="{030BE084-1F6A-D6F6-9B19-3F4A2A5E241F}"/>
          </ac:spMkLst>
        </pc:spChg>
        <pc:picChg chg="add mod modCrop">
          <ac:chgData name="Joakim Hertzberg (elev)" userId="5b4b4fba-6046-46db-9c28-58ac3de7e1c2" providerId="ADAL" clId="{EE547725-0C73-43B4-9191-6A61949FB3D2}" dt="2023-02-01T09:07:26.470" v="178" actId="732"/>
          <ac:picMkLst>
            <pc:docMk/>
            <pc:sldMk cId="2595378315" sldId="257"/>
            <ac:picMk id="6" creationId="{B529468B-1A63-C84B-17E0-678F5B4FF95D}"/>
          </ac:picMkLst>
        </pc:picChg>
        <pc:picChg chg="add del mod">
          <ac:chgData name="Joakim Hertzberg (elev)" userId="5b4b4fba-6046-46db-9c28-58ac3de7e1c2" providerId="ADAL" clId="{EE547725-0C73-43B4-9191-6A61949FB3D2}" dt="2023-02-01T09:03:22.570" v="103" actId="478"/>
          <ac:picMkLst>
            <pc:docMk/>
            <pc:sldMk cId="2595378315" sldId="257"/>
            <ac:picMk id="1026" creationId="{465399B6-5227-7F46-4608-968A7B3923A1}"/>
          </ac:picMkLst>
        </pc:picChg>
        <pc:picChg chg="add del mod">
          <ac:chgData name="Joakim Hertzberg (elev)" userId="5b4b4fba-6046-46db-9c28-58ac3de7e1c2" providerId="ADAL" clId="{EE547725-0C73-43B4-9191-6A61949FB3D2}" dt="2023-02-01T09:02:13.732" v="97"/>
          <ac:picMkLst>
            <pc:docMk/>
            <pc:sldMk cId="2595378315" sldId="257"/>
            <ac:picMk id="1028" creationId="{0D0E8A26-77B5-8FFE-AEC8-34DD9D18745D}"/>
          </ac:picMkLst>
        </pc:picChg>
        <pc:picChg chg="add del mod">
          <ac:chgData name="Joakim Hertzberg (elev)" userId="5b4b4fba-6046-46db-9c28-58ac3de7e1c2" providerId="ADAL" clId="{EE547725-0C73-43B4-9191-6A61949FB3D2}" dt="2023-02-01T09:03:21.005" v="102" actId="478"/>
          <ac:picMkLst>
            <pc:docMk/>
            <pc:sldMk cId="2595378315" sldId="257"/>
            <ac:picMk id="1030" creationId="{04E91980-7F85-8A1F-182D-8042F3DAA1AB}"/>
          </ac:picMkLst>
        </pc:picChg>
      </pc:sldChg>
      <pc:sldChg chg="addSp delSp modSp new mod ord modTransition modAnim">
        <pc:chgData name="Joakim Hertzberg (elev)" userId="5b4b4fba-6046-46db-9c28-58ac3de7e1c2" providerId="ADAL" clId="{EE547725-0C73-43B4-9191-6A61949FB3D2}" dt="2023-02-08T06:30:45.992" v="2723"/>
        <pc:sldMkLst>
          <pc:docMk/>
          <pc:sldMk cId="1340800742" sldId="258"/>
        </pc:sldMkLst>
        <pc:spChg chg="mod">
          <ac:chgData name="Joakim Hertzberg (elev)" userId="5b4b4fba-6046-46db-9c28-58ac3de7e1c2" providerId="ADAL" clId="{EE547725-0C73-43B4-9191-6A61949FB3D2}" dt="2023-02-01T09:08:36.623" v="231" actId="20577"/>
          <ac:spMkLst>
            <pc:docMk/>
            <pc:sldMk cId="1340800742" sldId="258"/>
            <ac:spMk id="2" creationId="{BE4CFA95-1ED4-BAC5-7A90-DB6104E69AF9}"/>
          </ac:spMkLst>
        </pc:spChg>
        <pc:spChg chg="add del mod">
          <ac:chgData name="Joakim Hertzberg (elev)" userId="5b4b4fba-6046-46db-9c28-58ac3de7e1c2" providerId="ADAL" clId="{EE547725-0C73-43B4-9191-6A61949FB3D2}" dt="2023-02-06T14:29:16.677" v="2602" actId="2711"/>
          <ac:spMkLst>
            <pc:docMk/>
            <pc:sldMk cId="1340800742" sldId="258"/>
            <ac:spMk id="3" creationId="{EBE5BE31-1DF5-774E-964A-9CC7B273AC16}"/>
          </ac:spMkLst>
        </pc:spChg>
        <pc:spChg chg="add mod">
          <ac:chgData name="Joakim Hertzberg (elev)" userId="5b4b4fba-6046-46db-9c28-58ac3de7e1c2" providerId="ADAL" clId="{EE547725-0C73-43B4-9191-6A61949FB3D2}" dt="2023-02-06T14:29:22.620" v="2603" actId="2711"/>
          <ac:spMkLst>
            <pc:docMk/>
            <pc:sldMk cId="1340800742" sldId="258"/>
            <ac:spMk id="6" creationId="{269365F6-6B24-75D2-0186-CB9BBF6593C4}"/>
          </ac:spMkLst>
        </pc:spChg>
        <pc:spChg chg="add mod">
          <ac:chgData name="Joakim Hertzberg (elev)" userId="5b4b4fba-6046-46db-9c28-58ac3de7e1c2" providerId="ADAL" clId="{EE547725-0C73-43B4-9191-6A61949FB3D2}" dt="2023-02-06T14:30:06.234" v="2611" actId="1038"/>
          <ac:spMkLst>
            <pc:docMk/>
            <pc:sldMk cId="1340800742" sldId="258"/>
            <ac:spMk id="7" creationId="{D5AA345A-286A-699E-4DDE-74D3D3964D51}"/>
          </ac:spMkLst>
        </pc:spChg>
        <pc:spChg chg="add mod">
          <ac:chgData name="Joakim Hertzberg (elev)" userId="5b4b4fba-6046-46db-9c28-58ac3de7e1c2" providerId="ADAL" clId="{EE547725-0C73-43B4-9191-6A61949FB3D2}" dt="2023-02-06T14:29:35.500" v="2605" actId="2711"/>
          <ac:spMkLst>
            <pc:docMk/>
            <pc:sldMk cId="1340800742" sldId="258"/>
            <ac:spMk id="8" creationId="{0BF450D2-DE9F-97BD-F245-AB8902F4A3C5}"/>
          </ac:spMkLst>
        </pc:spChg>
        <pc:spChg chg="add mod">
          <ac:chgData name="Joakim Hertzberg (elev)" userId="5b4b4fba-6046-46db-9c28-58ac3de7e1c2" providerId="ADAL" clId="{EE547725-0C73-43B4-9191-6A61949FB3D2}" dt="2023-02-06T14:29:40.582" v="2606" actId="2711"/>
          <ac:spMkLst>
            <pc:docMk/>
            <pc:sldMk cId="1340800742" sldId="258"/>
            <ac:spMk id="9" creationId="{41777A3A-0D50-B25B-0DE6-9D0321D526B2}"/>
          </ac:spMkLst>
        </pc:spChg>
        <pc:spChg chg="add del mod">
          <ac:chgData name="Joakim Hertzberg (elev)" userId="5b4b4fba-6046-46db-9c28-58ac3de7e1c2" providerId="ADAL" clId="{EE547725-0C73-43B4-9191-6A61949FB3D2}" dt="2023-02-01T09:45:55.884" v="865" actId="21"/>
          <ac:spMkLst>
            <pc:docMk/>
            <pc:sldMk cId="1340800742" sldId="258"/>
            <ac:spMk id="10" creationId="{149CAB91-8CE0-3A1C-E554-F72F1FA67929}"/>
          </ac:spMkLst>
        </pc:spChg>
        <pc:spChg chg="add del mod">
          <ac:chgData name="Joakim Hertzberg (elev)" userId="5b4b4fba-6046-46db-9c28-58ac3de7e1c2" providerId="ADAL" clId="{EE547725-0C73-43B4-9191-6A61949FB3D2}" dt="2023-02-01T09:45:46.603" v="864" actId="21"/>
          <ac:spMkLst>
            <pc:docMk/>
            <pc:sldMk cId="1340800742" sldId="258"/>
            <ac:spMk id="11" creationId="{A385ED4C-6E05-EBCD-731B-758B062CCA14}"/>
          </ac:spMkLst>
        </pc:spChg>
        <pc:spChg chg="add del mod">
          <ac:chgData name="Joakim Hertzberg (elev)" userId="5b4b4fba-6046-46db-9c28-58ac3de7e1c2" providerId="ADAL" clId="{EE547725-0C73-43B4-9191-6A61949FB3D2}" dt="2023-02-01T09:46:45.514" v="867" actId="21"/>
          <ac:spMkLst>
            <pc:docMk/>
            <pc:sldMk cId="1340800742" sldId="258"/>
            <ac:spMk id="12" creationId="{F54E2584-930C-96B7-6ACC-3569FB2622C0}"/>
          </ac:spMkLst>
        </pc:spChg>
        <pc:spChg chg="add del mod">
          <ac:chgData name="Joakim Hertzberg (elev)" userId="5b4b4fba-6046-46db-9c28-58ac3de7e1c2" providerId="ADAL" clId="{EE547725-0C73-43B4-9191-6A61949FB3D2}" dt="2023-02-01T09:46:56.176" v="868" actId="21"/>
          <ac:spMkLst>
            <pc:docMk/>
            <pc:sldMk cId="1340800742" sldId="258"/>
            <ac:spMk id="13" creationId="{46B6134C-D01F-0A58-0172-E65BB35EDD4F}"/>
          </ac:spMkLst>
        </pc:spChg>
        <pc:spChg chg="add del mod">
          <ac:chgData name="Joakim Hertzberg (elev)" userId="5b4b4fba-6046-46db-9c28-58ac3de7e1c2" providerId="ADAL" clId="{EE547725-0C73-43B4-9191-6A61949FB3D2}" dt="2023-02-01T09:47:02.179" v="869" actId="21"/>
          <ac:spMkLst>
            <pc:docMk/>
            <pc:sldMk cId="1340800742" sldId="258"/>
            <ac:spMk id="14" creationId="{3D76BF02-EADD-40D9-B0A5-C7453A49AA67}"/>
          </ac:spMkLst>
        </pc:spChg>
        <pc:spChg chg="add mod">
          <ac:chgData name="Joakim Hertzberg (elev)" userId="5b4b4fba-6046-46db-9c28-58ac3de7e1c2" providerId="ADAL" clId="{EE547725-0C73-43B4-9191-6A61949FB3D2}" dt="2023-02-01T09:24:18.487" v="632" actId="571"/>
          <ac:spMkLst>
            <pc:docMk/>
            <pc:sldMk cId="1340800742" sldId="258"/>
            <ac:spMk id="15" creationId="{02DDCAA8-EA79-DF95-B89A-3550CEB2222C}"/>
          </ac:spMkLst>
        </pc:spChg>
        <pc:spChg chg="add mod">
          <ac:chgData name="Joakim Hertzberg (elev)" userId="5b4b4fba-6046-46db-9c28-58ac3de7e1c2" providerId="ADAL" clId="{EE547725-0C73-43B4-9191-6A61949FB3D2}" dt="2023-02-01T09:24:18.487" v="632" actId="571"/>
          <ac:spMkLst>
            <pc:docMk/>
            <pc:sldMk cId="1340800742" sldId="258"/>
            <ac:spMk id="16" creationId="{AA6B51C5-D472-9403-504C-4E86CDFF2E65}"/>
          </ac:spMkLst>
        </pc:spChg>
        <pc:spChg chg="add del mod">
          <ac:chgData name="Joakim Hertzberg (elev)" userId="5b4b4fba-6046-46db-9c28-58ac3de7e1c2" providerId="ADAL" clId="{EE547725-0C73-43B4-9191-6A61949FB3D2}" dt="2023-02-01T09:28:25.276" v="672"/>
          <ac:spMkLst>
            <pc:docMk/>
            <pc:sldMk cId="1340800742" sldId="258"/>
            <ac:spMk id="17" creationId="{2D9A85A6-2C8C-2D01-BB3D-C4BA37A54C34}"/>
          </ac:spMkLst>
        </pc:spChg>
        <pc:spChg chg="add mod">
          <ac:chgData name="Joakim Hertzberg (elev)" userId="5b4b4fba-6046-46db-9c28-58ac3de7e1c2" providerId="ADAL" clId="{EE547725-0C73-43B4-9191-6A61949FB3D2}" dt="2023-02-06T14:29:46.761" v="2607" actId="2711"/>
          <ac:spMkLst>
            <pc:docMk/>
            <pc:sldMk cId="1340800742" sldId="258"/>
            <ac:spMk id="18" creationId="{0D8CD10F-9C5D-84B1-4D5B-35C4FD44E8FB}"/>
          </ac:spMkLst>
        </pc:spChg>
        <pc:picChg chg="add del mod">
          <ac:chgData name="Joakim Hertzberg (elev)" userId="5b4b4fba-6046-46db-9c28-58ac3de7e1c2" providerId="ADAL" clId="{EE547725-0C73-43B4-9191-6A61949FB3D2}" dt="2023-02-01T09:10:08.614" v="413"/>
          <ac:picMkLst>
            <pc:docMk/>
            <pc:sldMk cId="1340800742" sldId="258"/>
            <ac:picMk id="5" creationId="{94D5A0CF-0C1D-E4C4-38BF-424A3D459169}"/>
          </ac:picMkLst>
        </pc:picChg>
      </pc:sldChg>
      <pc:sldChg chg="addSp delSp modSp new mod modTransition delAnim modAnim">
        <pc:chgData name="Joakim Hertzberg (elev)" userId="5b4b4fba-6046-46db-9c28-58ac3de7e1c2" providerId="ADAL" clId="{EE547725-0C73-43B4-9191-6A61949FB3D2}" dt="2023-02-06T14:38:24.175" v="2622"/>
        <pc:sldMkLst>
          <pc:docMk/>
          <pc:sldMk cId="3228157635" sldId="259"/>
        </pc:sldMkLst>
        <pc:spChg chg="del">
          <ac:chgData name="Joakim Hertzberg (elev)" userId="5b4b4fba-6046-46db-9c28-58ac3de7e1c2" providerId="ADAL" clId="{EE547725-0C73-43B4-9191-6A61949FB3D2}" dt="2023-02-01T10:26:08.961" v="998" actId="478"/>
          <ac:spMkLst>
            <pc:docMk/>
            <pc:sldMk cId="3228157635" sldId="259"/>
            <ac:spMk id="2" creationId="{DEEB6A8E-1573-9554-3D99-DFEAE93EC1E3}"/>
          </ac:spMkLst>
        </pc:spChg>
        <pc:spChg chg="add del mod">
          <ac:chgData name="Joakim Hertzberg (elev)" userId="5b4b4fba-6046-46db-9c28-58ac3de7e1c2" providerId="ADAL" clId="{EE547725-0C73-43B4-9191-6A61949FB3D2}" dt="2023-02-03T11:14:27.850" v="1743" actId="478"/>
          <ac:spMkLst>
            <pc:docMk/>
            <pc:sldMk cId="3228157635" sldId="259"/>
            <ac:spMk id="2" creationId="{FAA53F9A-8140-6422-C959-F355E1A50AC5}"/>
          </ac:spMkLst>
        </pc:spChg>
        <pc:spChg chg="mod">
          <ac:chgData name="Joakim Hertzberg (elev)" userId="5b4b4fba-6046-46db-9c28-58ac3de7e1c2" providerId="ADAL" clId="{EE547725-0C73-43B4-9191-6A61949FB3D2}" dt="2023-02-06T13:37:50.452" v="1766" actId="1076"/>
          <ac:spMkLst>
            <pc:docMk/>
            <pc:sldMk cId="3228157635" sldId="259"/>
            <ac:spMk id="3" creationId="{0987BC97-800F-F211-CB6A-208611AE13CD}"/>
          </ac:spMkLst>
        </pc:spChg>
        <pc:spChg chg="add del mod">
          <ac:chgData name="Joakim Hertzberg (elev)" userId="5b4b4fba-6046-46db-9c28-58ac3de7e1c2" providerId="ADAL" clId="{EE547725-0C73-43B4-9191-6A61949FB3D2}" dt="2023-02-02T13:33:00.808" v="1109" actId="478"/>
          <ac:spMkLst>
            <pc:docMk/>
            <pc:sldMk cId="3228157635" sldId="259"/>
            <ac:spMk id="4" creationId="{D41D22BE-C024-4BFF-59F5-1BD08D004905}"/>
          </ac:spMkLst>
        </pc:spChg>
        <pc:spChg chg="add mod">
          <ac:chgData name="Joakim Hertzberg (elev)" userId="5b4b4fba-6046-46db-9c28-58ac3de7e1c2" providerId="ADAL" clId="{EE547725-0C73-43B4-9191-6A61949FB3D2}" dt="2023-02-03T11:17:17.613" v="1762" actId="1076"/>
          <ac:spMkLst>
            <pc:docMk/>
            <pc:sldMk cId="3228157635" sldId="259"/>
            <ac:spMk id="4" creationId="{FFB112EE-9E86-34B3-EF3E-05ACFB192591}"/>
          </ac:spMkLst>
        </pc:spChg>
        <pc:spChg chg="add mod">
          <ac:chgData name="Joakim Hertzberg (elev)" userId="5b4b4fba-6046-46db-9c28-58ac3de7e1c2" providerId="ADAL" clId="{EE547725-0C73-43B4-9191-6A61949FB3D2}" dt="2023-02-03T11:09:32.749" v="1665" actId="1076"/>
          <ac:spMkLst>
            <pc:docMk/>
            <pc:sldMk cId="3228157635" sldId="259"/>
            <ac:spMk id="5" creationId="{21AFA367-57B1-15AB-8886-AE30D3535CD5}"/>
          </ac:spMkLst>
        </pc:spChg>
        <pc:spChg chg="add del mod">
          <ac:chgData name="Joakim Hertzberg (elev)" userId="5b4b4fba-6046-46db-9c28-58ac3de7e1c2" providerId="ADAL" clId="{EE547725-0C73-43B4-9191-6A61949FB3D2}" dt="2023-02-03T11:14:14.632" v="1739" actId="478"/>
          <ac:spMkLst>
            <pc:docMk/>
            <pc:sldMk cId="3228157635" sldId="259"/>
            <ac:spMk id="6" creationId="{CB4F8558-EDD8-8829-D251-8516F6F28029}"/>
          </ac:spMkLst>
        </pc:spChg>
        <pc:spChg chg="add mod">
          <ac:chgData name="Joakim Hertzberg (elev)" userId="5b4b4fba-6046-46db-9c28-58ac3de7e1c2" providerId="ADAL" clId="{EE547725-0C73-43B4-9191-6A61949FB3D2}" dt="2023-02-03T11:17:17.613" v="1762" actId="1076"/>
          <ac:spMkLst>
            <pc:docMk/>
            <pc:sldMk cId="3228157635" sldId="259"/>
            <ac:spMk id="7" creationId="{320F6E21-00F2-3802-84B2-0CDC5F4A1AA2}"/>
          </ac:spMkLst>
        </pc:spChg>
        <pc:spChg chg="add del mod">
          <ac:chgData name="Joakim Hertzberg (elev)" userId="5b4b4fba-6046-46db-9c28-58ac3de7e1c2" providerId="ADAL" clId="{EE547725-0C73-43B4-9191-6A61949FB3D2}" dt="2023-02-03T11:12:24.341" v="1693" actId="478"/>
          <ac:spMkLst>
            <pc:docMk/>
            <pc:sldMk cId="3228157635" sldId="259"/>
            <ac:spMk id="8" creationId="{224BDE59-1324-804B-578B-644F3C1E0AFB}"/>
          </ac:spMkLst>
        </pc:spChg>
        <pc:spChg chg="add mod">
          <ac:chgData name="Joakim Hertzberg (elev)" userId="5b4b4fba-6046-46db-9c28-58ac3de7e1c2" providerId="ADAL" clId="{EE547725-0C73-43B4-9191-6A61949FB3D2}" dt="2023-02-03T11:17:17.613" v="1762" actId="1076"/>
          <ac:spMkLst>
            <pc:docMk/>
            <pc:sldMk cId="3228157635" sldId="259"/>
            <ac:spMk id="9" creationId="{82F1D3A1-0AD7-DA73-36F6-2E7FBF8B47E6}"/>
          </ac:spMkLst>
        </pc:spChg>
        <pc:spChg chg="add mod">
          <ac:chgData name="Joakim Hertzberg (elev)" userId="5b4b4fba-6046-46db-9c28-58ac3de7e1c2" providerId="ADAL" clId="{EE547725-0C73-43B4-9191-6A61949FB3D2}" dt="2023-02-03T11:17:17.613" v="1762" actId="1076"/>
          <ac:spMkLst>
            <pc:docMk/>
            <pc:sldMk cId="3228157635" sldId="259"/>
            <ac:spMk id="10" creationId="{CA210771-1740-8554-02D7-1F01B3BB2E44}"/>
          </ac:spMkLst>
        </pc:spChg>
      </pc:sldChg>
      <pc:sldChg chg="addSp modSp new mod modTransition setBg">
        <pc:chgData name="Joakim Hertzberg (elev)" userId="5b4b4fba-6046-46db-9c28-58ac3de7e1c2" providerId="ADAL" clId="{EE547725-0C73-43B4-9191-6A61949FB3D2}" dt="2023-02-06T14:37:31.224" v="2618"/>
        <pc:sldMkLst>
          <pc:docMk/>
          <pc:sldMk cId="2038312810" sldId="260"/>
        </pc:sldMkLst>
        <pc:spChg chg="add">
          <ac:chgData name="Joakim Hertzberg (elev)" userId="5b4b4fba-6046-46db-9c28-58ac3de7e1c2" providerId="ADAL" clId="{EE547725-0C73-43B4-9191-6A61949FB3D2}" dt="2023-02-02T13:20:12.032" v="1012" actId="26606"/>
          <ac:spMkLst>
            <pc:docMk/>
            <pc:sldMk cId="2038312810" sldId="260"/>
            <ac:spMk id="8" creationId="{42A4FC2C-047E-45A5-965D-8E1E3BF09BC6}"/>
          </ac:spMkLst>
        </pc:spChg>
        <pc:picChg chg="add mod">
          <ac:chgData name="Joakim Hertzberg (elev)" userId="5b4b4fba-6046-46db-9c28-58ac3de7e1c2" providerId="ADAL" clId="{EE547725-0C73-43B4-9191-6A61949FB3D2}" dt="2023-02-02T13:20:19.839" v="1015" actId="962"/>
          <ac:picMkLst>
            <pc:docMk/>
            <pc:sldMk cId="2038312810" sldId="260"/>
            <ac:picMk id="3" creationId="{988BC380-A899-055D-008B-05F2BD458BB1}"/>
          </ac:picMkLst>
        </pc:picChg>
      </pc:sldChg>
      <pc:sldChg chg="new del">
        <pc:chgData name="Joakim Hertzberg (elev)" userId="5b4b4fba-6046-46db-9c28-58ac3de7e1c2" providerId="ADAL" clId="{EE547725-0C73-43B4-9191-6A61949FB3D2}" dt="2023-02-02T13:13:43.240" v="1005" actId="47"/>
        <pc:sldMkLst>
          <pc:docMk/>
          <pc:sldMk cId="3409094692" sldId="260"/>
        </pc:sldMkLst>
      </pc:sldChg>
      <pc:sldChg chg="modSp add mod modTransition modAnim">
        <pc:chgData name="Joakim Hertzberg (elev)" userId="5b4b4fba-6046-46db-9c28-58ac3de7e1c2" providerId="ADAL" clId="{EE547725-0C73-43B4-9191-6A61949FB3D2}" dt="2023-02-06T14:38:09.992" v="2620"/>
        <pc:sldMkLst>
          <pc:docMk/>
          <pc:sldMk cId="3497834523" sldId="261"/>
        </pc:sldMkLst>
        <pc:spChg chg="mod">
          <ac:chgData name="Joakim Hertzberg (elev)" userId="5b4b4fba-6046-46db-9c28-58ac3de7e1c2" providerId="ADAL" clId="{EE547725-0C73-43B4-9191-6A61949FB3D2}" dt="2023-02-06T14:28:18.523" v="2594" actId="2711"/>
          <ac:spMkLst>
            <pc:docMk/>
            <pc:sldMk cId="3497834523" sldId="261"/>
            <ac:spMk id="3" creationId="{EBE5BE31-1DF5-774E-964A-9CC7B273AC16}"/>
          </ac:spMkLst>
        </pc:spChg>
        <pc:spChg chg="mod">
          <ac:chgData name="Joakim Hertzberg (elev)" userId="5b4b4fba-6046-46db-9c28-58ac3de7e1c2" providerId="ADAL" clId="{EE547725-0C73-43B4-9191-6A61949FB3D2}" dt="2023-02-06T14:28:25.718" v="2595" actId="2711"/>
          <ac:spMkLst>
            <pc:docMk/>
            <pc:sldMk cId="3497834523" sldId="261"/>
            <ac:spMk id="6" creationId="{269365F6-6B24-75D2-0186-CB9BBF6593C4}"/>
          </ac:spMkLst>
        </pc:spChg>
        <pc:spChg chg="mod">
          <ac:chgData name="Joakim Hertzberg (elev)" userId="5b4b4fba-6046-46db-9c28-58ac3de7e1c2" providerId="ADAL" clId="{EE547725-0C73-43B4-9191-6A61949FB3D2}" dt="2023-02-06T14:29:58.450" v="2608" actId="1038"/>
          <ac:spMkLst>
            <pc:docMk/>
            <pc:sldMk cId="3497834523" sldId="261"/>
            <ac:spMk id="7" creationId="{D5AA345A-286A-699E-4DDE-74D3D3964D51}"/>
          </ac:spMkLst>
        </pc:spChg>
        <pc:spChg chg="mod">
          <ac:chgData name="Joakim Hertzberg (elev)" userId="5b4b4fba-6046-46db-9c28-58ac3de7e1c2" providerId="ADAL" clId="{EE547725-0C73-43B4-9191-6A61949FB3D2}" dt="2023-02-06T14:28:58.135" v="2599" actId="2711"/>
          <ac:spMkLst>
            <pc:docMk/>
            <pc:sldMk cId="3497834523" sldId="261"/>
            <ac:spMk id="8" creationId="{0BF450D2-DE9F-97BD-F245-AB8902F4A3C5}"/>
          </ac:spMkLst>
        </pc:spChg>
        <pc:spChg chg="mod">
          <ac:chgData name="Joakim Hertzberg (elev)" userId="5b4b4fba-6046-46db-9c28-58ac3de7e1c2" providerId="ADAL" clId="{EE547725-0C73-43B4-9191-6A61949FB3D2}" dt="2023-02-06T14:29:04.313" v="2600" actId="2711"/>
          <ac:spMkLst>
            <pc:docMk/>
            <pc:sldMk cId="3497834523" sldId="261"/>
            <ac:spMk id="9" creationId="{41777A3A-0D50-B25B-0DE6-9D0321D526B2}"/>
          </ac:spMkLst>
        </pc:spChg>
        <pc:spChg chg="mod">
          <ac:chgData name="Joakim Hertzberg (elev)" userId="5b4b4fba-6046-46db-9c28-58ac3de7e1c2" providerId="ADAL" clId="{EE547725-0C73-43B4-9191-6A61949FB3D2}" dt="2023-02-06T14:28:32.819" v="2596" actId="2711"/>
          <ac:spMkLst>
            <pc:docMk/>
            <pc:sldMk cId="3497834523" sldId="261"/>
            <ac:spMk id="18" creationId="{0D8CD10F-9C5D-84B1-4D5B-35C4FD44E8FB}"/>
          </ac:spMkLst>
        </pc:spChg>
      </pc:sldChg>
      <pc:sldChg chg="addSp delSp modSp new mod modTransition">
        <pc:chgData name="Joakim Hertzberg (elev)" userId="5b4b4fba-6046-46db-9c28-58ac3de7e1c2" providerId="ADAL" clId="{EE547725-0C73-43B4-9191-6A61949FB3D2}" dt="2023-02-08T06:25:16.422" v="2668" actId="1076"/>
        <pc:sldMkLst>
          <pc:docMk/>
          <pc:sldMk cId="1121182646" sldId="262"/>
        </pc:sldMkLst>
        <pc:spChg chg="add mod">
          <ac:chgData name="Joakim Hertzberg (elev)" userId="5b4b4fba-6046-46db-9c28-58ac3de7e1c2" providerId="ADAL" clId="{EE547725-0C73-43B4-9191-6A61949FB3D2}" dt="2023-02-06T13:48:43.435" v="1979" actId="122"/>
          <ac:spMkLst>
            <pc:docMk/>
            <pc:sldMk cId="1121182646" sldId="262"/>
            <ac:spMk id="2" creationId="{642040F3-C788-C974-73A2-6B86A5C095B0}"/>
          </ac:spMkLst>
        </pc:spChg>
        <pc:spChg chg="add del mod">
          <ac:chgData name="Joakim Hertzberg (elev)" userId="5b4b4fba-6046-46db-9c28-58ac3de7e1c2" providerId="ADAL" clId="{EE547725-0C73-43B4-9191-6A61949FB3D2}" dt="2023-02-06T13:48:48.823" v="1980" actId="478"/>
          <ac:spMkLst>
            <pc:docMk/>
            <pc:sldMk cId="1121182646" sldId="262"/>
            <ac:spMk id="3" creationId="{99CBE731-2754-9796-E81B-289289D439EE}"/>
          </ac:spMkLst>
        </pc:spChg>
        <pc:spChg chg="add mod">
          <ac:chgData name="Joakim Hertzberg (elev)" userId="5b4b4fba-6046-46db-9c28-58ac3de7e1c2" providerId="ADAL" clId="{EE547725-0C73-43B4-9191-6A61949FB3D2}" dt="2023-02-08T06:24:37.200" v="2662" actId="12"/>
          <ac:spMkLst>
            <pc:docMk/>
            <pc:sldMk cId="1121182646" sldId="262"/>
            <ac:spMk id="4" creationId="{A324FC8F-6CCB-F893-F73B-E5309BA728B3}"/>
          </ac:spMkLst>
        </pc:spChg>
        <pc:spChg chg="add del mod">
          <ac:chgData name="Joakim Hertzberg (elev)" userId="5b4b4fba-6046-46db-9c28-58ac3de7e1c2" providerId="ADAL" clId="{EE547725-0C73-43B4-9191-6A61949FB3D2}" dt="2023-02-06T13:48:36.445" v="1971"/>
          <ac:spMkLst>
            <pc:docMk/>
            <pc:sldMk cId="1121182646" sldId="262"/>
            <ac:spMk id="5" creationId="{8AB00C38-2FE6-2326-A8CF-F9BC89F29728}"/>
          </ac:spMkLst>
        </pc:spChg>
        <pc:spChg chg="add mod">
          <ac:chgData name="Joakim Hertzberg (elev)" userId="5b4b4fba-6046-46db-9c28-58ac3de7e1c2" providerId="ADAL" clId="{EE547725-0C73-43B4-9191-6A61949FB3D2}" dt="2023-02-08T06:25:00.386" v="2666" actId="12"/>
          <ac:spMkLst>
            <pc:docMk/>
            <pc:sldMk cId="1121182646" sldId="262"/>
            <ac:spMk id="6" creationId="{EFBAE388-39FC-9C27-4CF5-98EB8A051565}"/>
          </ac:spMkLst>
        </pc:spChg>
        <pc:spChg chg="add mod">
          <ac:chgData name="Joakim Hertzberg (elev)" userId="5b4b4fba-6046-46db-9c28-58ac3de7e1c2" providerId="ADAL" clId="{EE547725-0C73-43B4-9191-6A61949FB3D2}" dt="2023-02-08T06:25:16.422" v="2668" actId="1076"/>
          <ac:spMkLst>
            <pc:docMk/>
            <pc:sldMk cId="1121182646" sldId="262"/>
            <ac:spMk id="7" creationId="{C9E88AB9-743E-B9A0-AD2B-32060A43F23C}"/>
          </ac:spMkLst>
        </pc:spChg>
        <pc:picChg chg="add mod">
          <ac:chgData name="Joakim Hertzberg (elev)" userId="5b4b4fba-6046-46db-9c28-58ac3de7e1c2" providerId="ADAL" clId="{EE547725-0C73-43B4-9191-6A61949FB3D2}" dt="2023-02-06T13:46:32.691" v="1822" actId="1076"/>
          <ac:picMkLst>
            <pc:docMk/>
            <pc:sldMk cId="1121182646" sldId="262"/>
            <ac:picMk id="1026" creationId="{3FC57F89-E8D9-AB03-1312-D7421BF6C65B}"/>
          </ac:picMkLst>
        </pc:picChg>
      </pc:sldChg>
      <pc:sldChg chg="modSp new mod modTransition">
        <pc:chgData name="Joakim Hertzberg (elev)" userId="5b4b4fba-6046-46db-9c28-58ac3de7e1c2" providerId="ADAL" clId="{EE547725-0C73-43B4-9191-6A61949FB3D2}" dt="2023-02-06T14:37:31.224" v="2618"/>
        <pc:sldMkLst>
          <pc:docMk/>
          <pc:sldMk cId="1433971111" sldId="263"/>
        </pc:sldMkLst>
        <pc:spChg chg="mod">
          <ac:chgData name="Joakim Hertzberg (elev)" userId="5b4b4fba-6046-46db-9c28-58ac3de7e1c2" providerId="ADAL" clId="{EE547725-0C73-43B4-9191-6A61949FB3D2}" dt="2023-02-06T13:46:17.195" v="1815" actId="20577"/>
          <ac:spMkLst>
            <pc:docMk/>
            <pc:sldMk cId="1433971111" sldId="263"/>
            <ac:spMk id="2" creationId="{06AA43BA-B61B-4AA0-563C-03EBBD3007A5}"/>
          </ac:spMkLst>
        </pc:spChg>
      </pc:sldChg>
      <pc:sldChg chg="addSp delSp modSp add mod modTransition">
        <pc:chgData name="Joakim Hertzberg (elev)" userId="5b4b4fba-6046-46db-9c28-58ac3de7e1c2" providerId="ADAL" clId="{EE547725-0C73-43B4-9191-6A61949FB3D2}" dt="2023-02-08T07:39:50.176" v="2877" actId="1076"/>
        <pc:sldMkLst>
          <pc:docMk/>
          <pc:sldMk cId="1975823248" sldId="264"/>
        </pc:sldMkLst>
        <pc:spChg chg="mod">
          <ac:chgData name="Joakim Hertzberg (elev)" userId="5b4b4fba-6046-46db-9c28-58ac3de7e1c2" providerId="ADAL" clId="{EE547725-0C73-43B4-9191-6A61949FB3D2}" dt="2023-02-06T13:52:46.703" v="2048" actId="20577"/>
          <ac:spMkLst>
            <pc:docMk/>
            <pc:sldMk cId="1975823248" sldId="264"/>
            <ac:spMk id="2" creationId="{642040F3-C788-C974-73A2-6B86A5C095B0}"/>
          </ac:spMkLst>
        </pc:spChg>
        <pc:spChg chg="add del mod">
          <ac:chgData name="Joakim Hertzberg (elev)" userId="5b4b4fba-6046-46db-9c28-58ac3de7e1c2" providerId="ADAL" clId="{EE547725-0C73-43B4-9191-6A61949FB3D2}" dt="2023-02-08T07:39:41.693" v="2875" actId="478"/>
          <ac:spMkLst>
            <pc:docMk/>
            <pc:sldMk cId="1975823248" sldId="264"/>
            <ac:spMk id="3" creationId="{B7FA0180-E84C-0D66-037D-DA368E7A42F8}"/>
          </ac:spMkLst>
        </pc:spChg>
        <pc:spChg chg="mod">
          <ac:chgData name="Joakim Hertzberg (elev)" userId="5b4b4fba-6046-46db-9c28-58ac3de7e1c2" providerId="ADAL" clId="{EE547725-0C73-43B4-9191-6A61949FB3D2}" dt="2023-02-06T13:55:43.301" v="2245" actId="1076"/>
          <ac:spMkLst>
            <pc:docMk/>
            <pc:sldMk cId="1975823248" sldId="264"/>
            <ac:spMk id="4" creationId="{A324FC8F-6CCB-F893-F73B-E5309BA728B3}"/>
          </ac:spMkLst>
        </pc:spChg>
        <pc:spChg chg="add mod">
          <ac:chgData name="Joakim Hertzberg (elev)" userId="5b4b4fba-6046-46db-9c28-58ac3de7e1c2" providerId="ADAL" clId="{EE547725-0C73-43B4-9191-6A61949FB3D2}" dt="2023-02-08T07:39:46.608" v="2876" actId="1076"/>
          <ac:spMkLst>
            <pc:docMk/>
            <pc:sldMk cId="1975823248" sldId="264"/>
            <ac:spMk id="5" creationId="{084C2C28-1CB0-D1D3-C689-D18E95DFB9E6}"/>
          </ac:spMkLst>
        </pc:spChg>
        <pc:spChg chg="del mod">
          <ac:chgData name="Joakim Hertzberg (elev)" userId="5b4b4fba-6046-46db-9c28-58ac3de7e1c2" providerId="ADAL" clId="{EE547725-0C73-43B4-9191-6A61949FB3D2}" dt="2023-02-06T13:53:43.110" v="2134"/>
          <ac:spMkLst>
            <pc:docMk/>
            <pc:sldMk cId="1975823248" sldId="264"/>
            <ac:spMk id="6" creationId="{EFBAE388-39FC-9C27-4CF5-98EB8A051565}"/>
          </ac:spMkLst>
        </pc:spChg>
        <pc:spChg chg="del">
          <ac:chgData name="Joakim Hertzberg (elev)" userId="5b4b4fba-6046-46db-9c28-58ac3de7e1c2" providerId="ADAL" clId="{EE547725-0C73-43B4-9191-6A61949FB3D2}" dt="2023-02-06T13:53:43.103" v="2132" actId="478"/>
          <ac:spMkLst>
            <pc:docMk/>
            <pc:sldMk cId="1975823248" sldId="264"/>
            <ac:spMk id="7" creationId="{C9E88AB9-743E-B9A0-AD2B-32060A43F23C}"/>
          </ac:spMkLst>
        </pc:spChg>
        <pc:spChg chg="add mod">
          <ac:chgData name="Joakim Hertzberg (elev)" userId="5b4b4fba-6046-46db-9c28-58ac3de7e1c2" providerId="ADAL" clId="{EE547725-0C73-43B4-9191-6A61949FB3D2}" dt="2023-02-08T07:39:50.176" v="2877" actId="1076"/>
          <ac:spMkLst>
            <pc:docMk/>
            <pc:sldMk cId="1975823248" sldId="264"/>
            <ac:spMk id="8" creationId="{75635F17-D329-6A01-1C6C-605A94905684}"/>
          </ac:spMkLst>
        </pc:spChg>
        <pc:picChg chg="add mod">
          <ac:chgData name="Joakim Hertzberg (elev)" userId="5b4b4fba-6046-46db-9c28-58ac3de7e1c2" providerId="ADAL" clId="{EE547725-0C73-43B4-9191-6A61949FB3D2}" dt="2023-02-08T07:38:22.871" v="2874" actId="14100"/>
          <ac:picMkLst>
            <pc:docMk/>
            <pc:sldMk cId="1975823248" sldId="264"/>
            <ac:picMk id="7" creationId="{DB5C9B49-B365-5372-2151-367E133FEB01}"/>
          </ac:picMkLst>
        </pc:picChg>
        <pc:picChg chg="del mod">
          <ac:chgData name="Joakim Hertzberg (elev)" userId="5b4b4fba-6046-46db-9c28-58ac3de7e1c2" providerId="ADAL" clId="{EE547725-0C73-43B4-9191-6A61949FB3D2}" dt="2023-02-06T13:56:17.227" v="2248" actId="478"/>
          <ac:picMkLst>
            <pc:docMk/>
            <pc:sldMk cId="1975823248" sldId="264"/>
            <ac:picMk id="1026" creationId="{3FC57F89-E8D9-AB03-1312-D7421BF6C65B}"/>
          </ac:picMkLst>
        </pc:picChg>
        <pc:picChg chg="add del mod">
          <ac:chgData name="Joakim Hertzberg (elev)" userId="5b4b4fba-6046-46db-9c28-58ac3de7e1c2" providerId="ADAL" clId="{EE547725-0C73-43B4-9191-6A61949FB3D2}" dt="2023-02-08T07:38:04.229" v="2869" actId="478"/>
          <ac:picMkLst>
            <pc:docMk/>
            <pc:sldMk cId="1975823248" sldId="264"/>
            <ac:picMk id="2050" creationId="{3DD0EFF7-45D7-42C9-5523-2E4C42F57065}"/>
          </ac:picMkLst>
        </pc:picChg>
      </pc:sldChg>
      <pc:sldChg chg="new del">
        <pc:chgData name="Joakim Hertzberg (elev)" userId="5b4b4fba-6046-46db-9c28-58ac3de7e1c2" providerId="ADAL" clId="{EE547725-0C73-43B4-9191-6A61949FB3D2}" dt="2023-02-06T14:09:06.237" v="2251" actId="2696"/>
        <pc:sldMkLst>
          <pc:docMk/>
          <pc:sldMk cId="2509026372" sldId="265"/>
        </pc:sldMkLst>
      </pc:sldChg>
      <pc:sldChg chg="addSp modSp new mod modTransition">
        <pc:chgData name="Joakim Hertzberg (elev)" userId="5b4b4fba-6046-46db-9c28-58ac3de7e1c2" providerId="ADAL" clId="{EE547725-0C73-43B4-9191-6A61949FB3D2}" dt="2023-02-06T14:37:31.224" v="2618"/>
        <pc:sldMkLst>
          <pc:docMk/>
          <pc:sldMk cId="1058577392" sldId="266"/>
        </pc:sldMkLst>
        <pc:spChg chg="mod">
          <ac:chgData name="Joakim Hertzberg (elev)" userId="5b4b4fba-6046-46db-9c28-58ac3de7e1c2" providerId="ADAL" clId="{EE547725-0C73-43B4-9191-6A61949FB3D2}" dt="2023-02-06T14:09:16.996" v="2267" actId="20577"/>
          <ac:spMkLst>
            <pc:docMk/>
            <pc:sldMk cId="1058577392" sldId="266"/>
            <ac:spMk id="2" creationId="{75027994-C55D-2FF5-D28F-5EEB2784C363}"/>
          </ac:spMkLst>
        </pc:spChg>
        <pc:spChg chg="add mod">
          <ac:chgData name="Joakim Hertzberg (elev)" userId="5b4b4fba-6046-46db-9c28-58ac3de7e1c2" providerId="ADAL" clId="{EE547725-0C73-43B4-9191-6A61949FB3D2}" dt="2023-02-06T14:19:25.236" v="2519" actId="20577"/>
          <ac:spMkLst>
            <pc:docMk/>
            <pc:sldMk cId="1058577392" sldId="266"/>
            <ac:spMk id="3" creationId="{7F7C90D3-28B2-CC56-5CCF-3A48526255E9}"/>
          </ac:spMkLst>
        </pc:spChg>
      </pc:sldChg>
      <pc:sldChg chg="addSp delSp modSp new mod modTransition modAnim">
        <pc:chgData name="Joakim Hertzberg (elev)" userId="5b4b4fba-6046-46db-9c28-58ac3de7e1c2" providerId="ADAL" clId="{EE547725-0C73-43B4-9191-6A61949FB3D2}" dt="2023-02-08T06:26:03.074" v="2674"/>
        <pc:sldMkLst>
          <pc:docMk/>
          <pc:sldMk cId="3112381004" sldId="267"/>
        </pc:sldMkLst>
        <pc:spChg chg="del">
          <ac:chgData name="Joakim Hertzberg (elev)" userId="5b4b4fba-6046-46db-9c28-58ac3de7e1c2" providerId="ADAL" clId="{EE547725-0C73-43B4-9191-6A61949FB3D2}" dt="2023-02-06T14:13:10.791" v="2487" actId="478"/>
          <ac:spMkLst>
            <pc:docMk/>
            <pc:sldMk cId="3112381004" sldId="267"/>
            <ac:spMk id="2" creationId="{8141659C-EA6C-3091-AD9E-492ACA2A8055}"/>
          </ac:spMkLst>
        </pc:spChg>
        <pc:picChg chg="add mod">
          <ac:chgData name="Joakim Hertzberg (elev)" userId="5b4b4fba-6046-46db-9c28-58ac3de7e1c2" providerId="ADAL" clId="{EE547725-0C73-43B4-9191-6A61949FB3D2}" dt="2023-02-06T14:16:12.904" v="2503" actId="1076"/>
          <ac:picMkLst>
            <pc:docMk/>
            <pc:sldMk cId="3112381004" sldId="267"/>
            <ac:picMk id="3" creationId="{D37083D5-38C0-D7F8-2FC7-708FDAF26512}"/>
          </ac:picMkLst>
        </pc:picChg>
        <pc:picChg chg="add mod">
          <ac:chgData name="Joakim Hertzberg (elev)" userId="5b4b4fba-6046-46db-9c28-58ac3de7e1c2" providerId="ADAL" clId="{EE547725-0C73-43B4-9191-6A61949FB3D2}" dt="2023-02-06T14:16:19.288" v="2505" actId="1076"/>
          <ac:picMkLst>
            <pc:docMk/>
            <pc:sldMk cId="3112381004" sldId="267"/>
            <ac:picMk id="4" creationId="{6808BFCF-CCF7-8A9F-A322-D6433AD019FD}"/>
          </ac:picMkLst>
        </pc:picChg>
        <pc:picChg chg="add mod">
          <ac:chgData name="Joakim Hertzberg (elev)" userId="5b4b4fba-6046-46db-9c28-58ac3de7e1c2" providerId="ADAL" clId="{EE547725-0C73-43B4-9191-6A61949FB3D2}" dt="2023-02-06T14:19:17.423" v="2518" actId="1076"/>
          <ac:picMkLst>
            <pc:docMk/>
            <pc:sldMk cId="3112381004" sldId="267"/>
            <ac:picMk id="3074" creationId="{288CD996-E47C-432B-CB30-38ADBFF5E09A}"/>
          </ac:picMkLst>
        </pc:picChg>
        <pc:picChg chg="add mod">
          <ac:chgData name="Joakim Hertzberg (elev)" userId="5b4b4fba-6046-46db-9c28-58ac3de7e1c2" providerId="ADAL" clId="{EE547725-0C73-43B4-9191-6A61949FB3D2}" dt="2023-02-08T06:25:54.665" v="2671" actId="1076"/>
          <ac:picMkLst>
            <pc:docMk/>
            <pc:sldMk cId="3112381004" sldId="267"/>
            <ac:picMk id="3076" creationId="{E76115B2-91D1-DF99-B249-6F878A8B2BB4}"/>
          </ac:picMkLst>
        </pc:picChg>
        <pc:picChg chg="add mod">
          <ac:chgData name="Joakim Hertzberg (elev)" userId="5b4b4fba-6046-46db-9c28-58ac3de7e1c2" providerId="ADAL" clId="{EE547725-0C73-43B4-9191-6A61949FB3D2}" dt="2023-02-06T14:17:47.439" v="2511" actId="1076"/>
          <ac:picMkLst>
            <pc:docMk/>
            <pc:sldMk cId="3112381004" sldId="267"/>
            <ac:picMk id="3078" creationId="{E3A9967B-41D2-2D10-3EC1-5D6399B1A00E}"/>
          </ac:picMkLst>
        </pc:picChg>
        <pc:picChg chg="add mod">
          <ac:chgData name="Joakim Hertzberg (elev)" userId="5b4b4fba-6046-46db-9c28-58ac3de7e1c2" providerId="ADAL" clId="{EE547725-0C73-43B4-9191-6A61949FB3D2}" dt="2023-02-08T06:25:54.665" v="2671" actId="1076"/>
          <ac:picMkLst>
            <pc:docMk/>
            <pc:sldMk cId="3112381004" sldId="267"/>
            <ac:picMk id="3080" creationId="{F86BC520-14F5-84F6-C8E0-630B2988D90B}"/>
          </ac:picMkLst>
        </pc:picChg>
        <pc:picChg chg="add mod">
          <ac:chgData name="Joakim Hertzberg (elev)" userId="5b4b4fba-6046-46db-9c28-58ac3de7e1c2" providerId="ADAL" clId="{EE547725-0C73-43B4-9191-6A61949FB3D2}" dt="2023-02-06T14:18:47.597" v="2517" actId="1076"/>
          <ac:picMkLst>
            <pc:docMk/>
            <pc:sldMk cId="3112381004" sldId="267"/>
            <ac:picMk id="3082" creationId="{E0E49B61-4ED3-E9D4-642B-391720FCF9B1}"/>
          </ac:picMkLst>
        </pc:picChg>
        <pc:cxnChg chg="add mod">
          <ac:chgData name="Joakim Hertzberg (elev)" userId="5b4b4fba-6046-46db-9c28-58ac3de7e1c2" providerId="ADAL" clId="{EE547725-0C73-43B4-9191-6A61949FB3D2}" dt="2023-02-08T06:25:59.221" v="2673" actId="1076"/>
          <ac:cxnSpMkLst>
            <pc:docMk/>
            <pc:sldMk cId="3112381004" sldId="267"/>
            <ac:cxnSpMk id="6" creationId="{82C47744-59C1-73A3-B45D-94782490EA04}"/>
          </ac:cxnSpMkLst>
        </pc:cxnChg>
        <pc:cxnChg chg="add mod">
          <ac:chgData name="Joakim Hertzberg (elev)" userId="5b4b4fba-6046-46db-9c28-58ac3de7e1c2" providerId="ADAL" clId="{EE547725-0C73-43B4-9191-6A61949FB3D2}" dt="2023-02-08T06:25:54.665" v="2671" actId="1076"/>
          <ac:cxnSpMkLst>
            <pc:docMk/>
            <pc:sldMk cId="3112381004" sldId="267"/>
            <ac:cxnSpMk id="8" creationId="{EBE70BB7-27D2-7141-BDF1-CE1CC0DB7AF0}"/>
          </ac:cxnSpMkLst>
        </pc:cxnChg>
        <pc:cxnChg chg="add mod">
          <ac:chgData name="Joakim Hertzberg (elev)" userId="5b4b4fba-6046-46db-9c28-58ac3de7e1c2" providerId="ADAL" clId="{EE547725-0C73-43B4-9191-6A61949FB3D2}" dt="2023-02-06T14:19:17.423" v="2518" actId="1076"/>
          <ac:cxnSpMkLst>
            <pc:docMk/>
            <pc:sldMk cId="3112381004" sldId="267"/>
            <ac:cxnSpMk id="10" creationId="{C2DCA0B2-03BF-9AA5-4E8B-EEF68078FC72}"/>
          </ac:cxnSpMkLst>
        </pc:cxnChg>
      </pc:sldChg>
      <pc:sldChg chg="addSp modSp new mod modTransition">
        <pc:chgData name="Joakim Hertzberg (elev)" userId="5b4b4fba-6046-46db-9c28-58ac3de7e1c2" providerId="ADAL" clId="{EE547725-0C73-43B4-9191-6A61949FB3D2}" dt="2023-02-08T06:29:37.947" v="2722" actId="115"/>
        <pc:sldMkLst>
          <pc:docMk/>
          <pc:sldMk cId="301072180" sldId="268"/>
        </pc:sldMkLst>
        <pc:spChg chg="add mod">
          <ac:chgData name="Joakim Hertzberg (elev)" userId="5b4b4fba-6046-46db-9c28-58ac3de7e1c2" providerId="ADAL" clId="{EE547725-0C73-43B4-9191-6A61949FB3D2}" dt="2023-02-08T06:29:37.947" v="2722" actId="115"/>
          <ac:spMkLst>
            <pc:docMk/>
            <pc:sldMk cId="301072180" sldId="268"/>
            <ac:spMk id="4" creationId="{FCCD236A-AA60-79A2-0F46-808EFE099F7F}"/>
          </ac:spMkLst>
        </pc:spChg>
        <pc:picChg chg="add mod">
          <ac:chgData name="Joakim Hertzberg (elev)" userId="5b4b4fba-6046-46db-9c28-58ac3de7e1c2" providerId="ADAL" clId="{EE547725-0C73-43B4-9191-6A61949FB3D2}" dt="2023-02-06T14:25:46.711" v="2550" actId="1076"/>
          <ac:picMkLst>
            <pc:docMk/>
            <pc:sldMk cId="301072180" sldId="268"/>
            <ac:picMk id="3" creationId="{3E6F4200-CDEC-6C3B-DBAB-025A044A3996}"/>
          </ac:picMkLst>
        </pc:picChg>
      </pc:sldChg>
      <pc:sldChg chg="addSp modSp new mod modAnim">
        <pc:chgData name="Joakim Hertzberg (elev)" userId="5b4b4fba-6046-46db-9c28-58ac3de7e1c2" providerId="ADAL" clId="{EE547725-0C73-43B4-9191-6A61949FB3D2}" dt="2023-02-08T06:40:22.205" v="2867"/>
        <pc:sldMkLst>
          <pc:docMk/>
          <pc:sldMk cId="1344682355" sldId="269"/>
        </pc:sldMkLst>
        <pc:spChg chg="mod">
          <ac:chgData name="Joakim Hertzberg (elev)" userId="5b4b4fba-6046-46db-9c28-58ac3de7e1c2" providerId="ADAL" clId="{EE547725-0C73-43B4-9191-6A61949FB3D2}" dt="2023-02-08T06:39:48.456" v="2845" actId="1035"/>
          <ac:spMkLst>
            <pc:docMk/>
            <pc:sldMk cId="1344682355" sldId="269"/>
            <ac:spMk id="2" creationId="{1ADFD126-B7B8-547A-DB44-971F9984DC41}"/>
          </ac:spMkLst>
        </pc:spChg>
        <pc:spChg chg="add mod">
          <ac:chgData name="Joakim Hertzberg (elev)" userId="5b4b4fba-6046-46db-9c28-58ac3de7e1c2" providerId="ADAL" clId="{EE547725-0C73-43B4-9191-6A61949FB3D2}" dt="2023-02-08T06:40:00.586" v="2866" actId="20577"/>
          <ac:spMkLst>
            <pc:docMk/>
            <pc:sldMk cId="1344682355" sldId="269"/>
            <ac:spMk id="3" creationId="{93DDCD8C-C60D-A308-4A90-149138845F94}"/>
          </ac:spMkLst>
        </pc:spChg>
      </pc:sldChg>
      <pc:sldMasterChg chg="modTransition modSldLayout">
        <pc:chgData name="Joakim Hertzberg (elev)" userId="5b4b4fba-6046-46db-9c28-58ac3de7e1c2" providerId="ADAL" clId="{EE547725-0C73-43B4-9191-6A61949FB3D2}" dt="2023-02-06T14:37:31.224" v="2618"/>
        <pc:sldMasterMkLst>
          <pc:docMk/>
          <pc:sldMasterMk cId="4107828348" sldId="2147483648"/>
        </pc:sldMasterMkLst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101446449" sldId="2147483649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658343862" sldId="2147483650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3665752098" sldId="2147483651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1171115206" sldId="2147483652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2981366550" sldId="2147483653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1115502563" sldId="2147483654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3603693601" sldId="2147483655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3992658947" sldId="2147483656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3761975874" sldId="2147483657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1405443891" sldId="2147483658"/>
          </pc:sldLayoutMkLst>
        </pc:sldLayoutChg>
        <pc:sldLayoutChg chg="modTransition">
          <pc:chgData name="Joakim Hertzberg (elev)" userId="5b4b4fba-6046-46db-9c28-58ac3de7e1c2" providerId="ADAL" clId="{EE547725-0C73-43B4-9191-6A61949FB3D2}" dt="2023-02-06T14:37:31.224" v="2618"/>
          <pc:sldLayoutMkLst>
            <pc:docMk/>
            <pc:sldMasterMk cId="4107828348" sldId="2147483648"/>
            <pc:sldLayoutMk cId="3485506696" sldId="2147483659"/>
          </pc:sldLayoutMkLst>
        </pc:sldLayoutChg>
      </pc:sldMasterChg>
    </pc:docChg>
  </pc:docChgLst>
</pc:chgInfo>
</file>

<file path=ppt/media/audio1.wav>
</file>

<file path=ppt/media/image1.jpg>
</file>

<file path=ppt/media/image10.png>
</file>

<file path=ppt/media/image2.jpg>
</file>

<file path=ppt/media/image3.jpg>
</file>

<file path=ppt/media/image4.jpeg>
</file>

<file path=ppt/media/image5.jp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91366-A70D-FA36-60B1-EC2933982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57FEAE-8D8C-55B9-6AA1-DEE7ADA350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E3257-821A-6969-F77C-B82C393A6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25C8E-F13B-6050-F228-AE3C9055C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C5E74-7750-A8CD-5903-8D03B31D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446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FFC8-8578-F387-8387-93C12FF67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355F1A-EA17-82D3-6351-1AB439FF7D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3EED3-250F-9BE8-5D67-4F7820FB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968306-030C-3AF0-464E-B56DFBA2F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165A2-C086-46E6-F69C-A3DCAB57F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05443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F569D5-6615-7A05-9CE6-7C40D32CD0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F5CB41-93CB-6D19-13FB-1C6691C7D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D2E65-F940-DF6A-B7B9-671481D24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4B4D8-32FD-03FB-DE53-BA9959D37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0E9DD-2D8F-B172-2542-C8BEA00BB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85506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97623-1B49-D6A7-8609-BE82C909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42CAD-CD94-667D-8D24-F460655549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A5378-4CBB-E39F-F716-C5EBE93FB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E0325-FD40-ACE5-C017-4EFA5FCF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D569D-82BC-2121-DCFD-50DC25738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58343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80241-A10B-BBF5-7AD2-8CAE11AC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D31F5-CBA5-0E87-419C-1073CB566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5B26B-5ED5-F869-C997-FE9068479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EB4B0-F438-F74F-0B0B-E41ADE09E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0E49D-04C3-133F-3EDF-F179164E3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65752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5CC9F-32A8-5D46-9339-BA59D3C8D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6C3DE-2951-0CEE-31A4-D73AA060D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27CB03-1927-5A69-6622-AADB71D5F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D8C8A-E7D3-26FB-BD42-8319E28CF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7B748-755D-5353-0523-57686F07E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CE7F3-CE57-8629-7773-07E31121F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71115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77A4D-657F-6F62-61FB-E003B261C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37C9CD-CDF1-9480-B133-C29373D07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C83FF-555C-BE45-8DFB-36E52277A2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B9C3CA-F9D4-4756-84F3-D8A2FF45B1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A3E091-A3B8-7961-0CDB-56C1C31DF1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A6B0E5-A044-4DB0-FE3B-6265A7264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A22809-C070-FB16-F00B-9E52700D4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D43C1F-59C4-76F8-94F7-8F4BFFE68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1366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4AE42-4FDB-BCEC-6E64-B4974D3E3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005698-BB1D-CC96-113E-D237F338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B8D528-0FD8-9233-2692-B8EB52F7B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9CA03D-9D20-5D75-00FE-759CCDF22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15502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9D74F3-4310-C12B-FF3D-59957D6CC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3BF46-AB36-4250-C668-9FC3D02AE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D22894-5FAB-70B1-AFF6-D8B0B8C2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03693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A3017-32B5-CA41-6AD7-DBD4D58FA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02A2A-E6E2-EC1A-83E3-CD6D129E4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DCB9F-CBAB-FF3C-DBCC-DF2B722E96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AC32F-41EF-8092-A392-BA76EC3AC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2C26A3-7C96-2216-6AF9-6B6EAF89C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7EE40-E0D1-EB95-EC2A-B2F6A6D7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92658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83D9F-4A88-91A4-609F-CF7301D29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E1CBCA-19C5-B1C4-7C03-BE20BBFB5A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379E0D-0EE8-559C-86DC-208EAB7B84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70F1BC-3471-5AE4-7C10-B8FC0912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73392-E101-4D85-2CFC-765772FFE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C4F1BA-A9AF-C04D-D72D-8D085FE09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61975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C54A33-00B7-FF82-84B5-6103260E3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01AE64-B0CE-6D07-EBFE-B3BA95D63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648F5-76FE-42ED-ECE2-4517CAAA32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C4FB8-6807-48B3-AF75-CE73E2E703A5}" type="datetimeFigureOut">
              <a:rPr lang="sv-SE" smtClean="0"/>
              <a:t>2023-02-08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4BBCF-700E-3F62-0D00-D11A2598C5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4CAA3-687A-BEED-5507-9371BE62EC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29C61-F0FF-4C44-9113-DFB8F653B34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07828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B42CC-7F9F-B697-3725-4C1393ADE1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>
                <a:solidFill>
                  <a:schemeClr val="accent1">
                    <a:lumMod val="50000"/>
                  </a:schemeClr>
                </a:solidFill>
              </a:rPr>
              <a:t>THE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B17AF1-E302-9EF0-EF12-467FE03889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89479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2040F3-C788-C974-73A2-6B86A5C095B0}"/>
              </a:ext>
            </a:extLst>
          </p:cNvPr>
          <p:cNvSpPr txBox="1"/>
          <p:nvPr/>
        </p:nvSpPr>
        <p:spPr>
          <a:xfrm>
            <a:off x="1135117" y="359322"/>
            <a:ext cx="9764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000" dirty="0"/>
              <a:t>AFTER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24FC8F-6CCB-F893-F73B-E5309BA728B3}"/>
              </a:ext>
            </a:extLst>
          </p:cNvPr>
          <p:cNvSpPr txBox="1"/>
          <p:nvPr/>
        </p:nvSpPr>
        <p:spPr>
          <a:xfrm>
            <a:off x="7744482" y="2010272"/>
            <a:ext cx="40569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/>
              <a:t>~1/4 </a:t>
            </a:r>
            <a:r>
              <a:rPr lang="sv-SE" sz="2400" dirty="0" err="1"/>
              <a:t>following</a:t>
            </a:r>
            <a:r>
              <a:rPr lang="sv-SE" sz="2400" dirty="0"/>
              <a:t> the </a:t>
            </a:r>
            <a:r>
              <a:rPr lang="sv-SE" sz="2400" dirty="0" err="1"/>
              <a:t>seating</a:t>
            </a:r>
            <a:r>
              <a:rPr lang="sv-SE" sz="2400" dirty="0"/>
              <a:t> plan (</a:t>
            </a:r>
            <a:r>
              <a:rPr lang="sv-SE" sz="2400" dirty="0" err="1"/>
              <a:t>if</a:t>
            </a:r>
            <a:r>
              <a:rPr lang="sv-SE" sz="2400" dirty="0"/>
              <a:t> </a:t>
            </a:r>
            <a:r>
              <a:rPr lang="sv-SE" sz="2400" dirty="0" err="1"/>
              <a:t>you’re</a:t>
            </a:r>
            <a:r>
              <a:rPr lang="sv-SE" sz="2400" dirty="0"/>
              <a:t> </a:t>
            </a:r>
            <a:r>
              <a:rPr lang="sv-SE" sz="2400" dirty="0" err="1"/>
              <a:t>lucky</a:t>
            </a:r>
            <a:r>
              <a:rPr lang="sv-SE" sz="24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4C2C28-1CB0-D1D3-C689-D18E95DFB9E6}"/>
              </a:ext>
            </a:extLst>
          </p:cNvPr>
          <p:cNvSpPr txBox="1"/>
          <p:nvPr/>
        </p:nvSpPr>
        <p:spPr>
          <a:xfrm>
            <a:off x="7744480" y="2841269"/>
            <a:ext cx="40569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err="1"/>
              <a:t>They</a:t>
            </a:r>
            <a:r>
              <a:rPr lang="sv-SE" sz="2400" dirty="0"/>
              <a:t> </a:t>
            </a:r>
            <a:r>
              <a:rPr lang="sv-SE" sz="2400" dirty="0" err="1"/>
              <a:t>can</a:t>
            </a:r>
            <a:r>
              <a:rPr lang="sv-SE" sz="2400" dirty="0"/>
              <a:t> dress </a:t>
            </a:r>
            <a:r>
              <a:rPr lang="sv-SE" sz="2400" dirty="0" err="1"/>
              <a:t>how</a:t>
            </a:r>
            <a:r>
              <a:rPr lang="sv-SE" sz="2400" dirty="0"/>
              <a:t> </a:t>
            </a:r>
            <a:r>
              <a:rPr lang="sv-SE" sz="2400" dirty="0" err="1"/>
              <a:t>they</a:t>
            </a:r>
            <a:r>
              <a:rPr lang="sv-SE" sz="2400" dirty="0"/>
              <a:t> </a:t>
            </a:r>
            <a:r>
              <a:rPr lang="sv-SE" sz="2400" dirty="0" err="1"/>
              <a:t>want</a:t>
            </a:r>
            <a:r>
              <a:rPr lang="sv-SE" sz="2400" dirty="0"/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635F17-D329-6A01-1C6C-605A94905684}"/>
              </a:ext>
            </a:extLst>
          </p:cNvPr>
          <p:cNvSpPr txBox="1"/>
          <p:nvPr/>
        </p:nvSpPr>
        <p:spPr>
          <a:xfrm>
            <a:off x="7744480" y="3672266"/>
            <a:ext cx="40569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/>
              <a:t>Not a </a:t>
            </a:r>
            <a:r>
              <a:rPr lang="sv-SE" sz="2400" dirty="0" err="1"/>
              <a:t>single</a:t>
            </a:r>
            <a:r>
              <a:rPr lang="sv-SE" sz="2400" dirty="0"/>
              <a:t> happy person</a:t>
            </a:r>
          </a:p>
        </p:txBody>
      </p:sp>
      <p:pic>
        <p:nvPicPr>
          <p:cNvPr id="7" name="Picture 6" descr="A group of people sitting at desks in a classroom&#10;&#10;Description automatically generated with medium confidence">
            <a:extLst>
              <a:ext uri="{FF2B5EF4-FFF2-40B4-BE49-F238E27FC236}">
                <a16:creationId xmlns:a16="http://schemas.microsoft.com/office/drawing/2014/main" id="{DB5C9B49-B365-5372-2151-367E133FE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4560"/>
            <a:ext cx="7496175" cy="562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823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27994-C55D-2FF5-D28F-5EEB2784C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Other</a:t>
            </a:r>
            <a:r>
              <a:rPr lang="sv-SE" dirty="0"/>
              <a:t> </a:t>
            </a:r>
            <a:r>
              <a:rPr lang="sv-SE" dirty="0" err="1"/>
              <a:t>Benefits</a:t>
            </a:r>
            <a:endParaRPr lang="sv-S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7C90D3-28B2-CC56-5CCF-3A48526255E9}"/>
              </a:ext>
            </a:extLst>
          </p:cNvPr>
          <p:cNvSpPr txBox="1"/>
          <p:nvPr/>
        </p:nvSpPr>
        <p:spPr>
          <a:xfrm>
            <a:off x="933450" y="1571625"/>
            <a:ext cx="103251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800" dirty="0"/>
              <a:t>Will </a:t>
            </a:r>
            <a:r>
              <a:rPr lang="sv-SE" sz="2800" dirty="0" err="1"/>
              <a:t>provide</a:t>
            </a:r>
            <a:r>
              <a:rPr lang="sv-SE" sz="2800" dirty="0"/>
              <a:t> a moral </a:t>
            </a:r>
            <a:r>
              <a:rPr lang="sv-SE" sz="2800" dirty="0" err="1"/>
              <a:t>foundation</a:t>
            </a:r>
            <a:endParaRPr lang="sv-S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800" dirty="0"/>
              <a:t>No moral </a:t>
            </a:r>
            <a:r>
              <a:rPr lang="sv-SE" sz="2800" dirty="0" err="1"/>
              <a:t>conflict</a:t>
            </a:r>
            <a:endParaRPr lang="sv-S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2800" dirty="0" err="1"/>
              <a:t>Much</a:t>
            </a:r>
            <a:r>
              <a:rPr lang="sv-SE" sz="2800" dirty="0"/>
              <a:t> </a:t>
            </a:r>
            <a:r>
              <a:rPr lang="sv-SE" sz="2800" dirty="0" err="1"/>
              <a:t>easier</a:t>
            </a:r>
            <a:r>
              <a:rPr lang="sv-SE" sz="2800" dirty="0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sz="2800" dirty="0"/>
          </a:p>
        </p:txBody>
      </p:sp>
    </p:spTree>
    <p:extLst>
      <p:ext uri="{BB962C8B-B14F-4D97-AF65-F5344CB8AC3E}">
        <p14:creationId xmlns:p14="http://schemas.microsoft.com/office/powerpoint/2010/main" val="1058577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octor bilder – Bläddra bland 4,054,839 stockfoton, vektorer och videor |  Adobe Stock">
            <a:extLst>
              <a:ext uri="{FF2B5EF4-FFF2-40B4-BE49-F238E27FC236}">
                <a16:creationId xmlns:a16="http://schemas.microsoft.com/office/drawing/2014/main" id="{288CD996-E47C-432B-CB30-38ADBFF5E0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17" t="1121" r="5537" b="-1121"/>
          <a:stretch/>
        </p:blipFill>
        <p:spPr bwMode="auto">
          <a:xfrm>
            <a:off x="5246385" y="857086"/>
            <a:ext cx="1699227" cy="1699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ill - icon by Adioma">
            <a:extLst>
              <a:ext uri="{FF2B5EF4-FFF2-40B4-BE49-F238E27FC236}">
                <a16:creationId xmlns:a16="http://schemas.microsoft.com/office/drawing/2014/main" id="{E76115B2-91D1-DF99-B249-6F878A8B2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637" y="3062289"/>
            <a:ext cx="1172724" cy="117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Pill - icon by Adioma">
            <a:extLst>
              <a:ext uri="{FF2B5EF4-FFF2-40B4-BE49-F238E27FC236}">
                <a16:creationId xmlns:a16="http://schemas.microsoft.com/office/drawing/2014/main" id="{D37083D5-38C0-D7F8-2FC7-708FDAF26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0463" y="3033714"/>
            <a:ext cx="1172724" cy="117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Pill - icon by Adioma">
            <a:extLst>
              <a:ext uri="{FF2B5EF4-FFF2-40B4-BE49-F238E27FC236}">
                <a16:creationId xmlns:a16="http://schemas.microsoft.com/office/drawing/2014/main" id="{6808BFCF-CCF7-8A9F-A322-D6433AD01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813" y="3033714"/>
            <a:ext cx="1172724" cy="117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2C47744-59C1-73A3-B45D-94782490EA04}"/>
              </a:ext>
            </a:extLst>
          </p:cNvPr>
          <p:cNvCxnSpPr>
            <a:cxnSpLocks/>
          </p:cNvCxnSpPr>
          <p:nvPr/>
        </p:nvCxnSpPr>
        <p:spPr>
          <a:xfrm>
            <a:off x="6095998" y="2556313"/>
            <a:ext cx="2790826" cy="4774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E70BB7-27D2-7141-BDF1-CE1CC0DB7AF0}"/>
              </a:ext>
            </a:extLst>
          </p:cNvPr>
          <p:cNvCxnSpPr>
            <a:endCxn id="3076" idx="0"/>
          </p:cNvCxnSpPr>
          <p:nvPr/>
        </p:nvCxnSpPr>
        <p:spPr>
          <a:xfrm>
            <a:off x="6095998" y="2584888"/>
            <a:ext cx="1" cy="4774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DCA0B2-03BF-9AA5-4E8B-EEF68078FC72}"/>
              </a:ext>
            </a:extLst>
          </p:cNvPr>
          <p:cNvCxnSpPr>
            <a:stCxn id="3074" idx="2"/>
            <a:endCxn id="4" idx="0"/>
          </p:cNvCxnSpPr>
          <p:nvPr/>
        </p:nvCxnSpPr>
        <p:spPr>
          <a:xfrm flipH="1">
            <a:off x="3305175" y="2556313"/>
            <a:ext cx="2790824" cy="4774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8" name="Picture 6" descr="Baby Head With A Small Heart Outline free vector icons designed by Freepik  | Baby icon, Baby logo, Free icons">
            <a:extLst>
              <a:ext uri="{FF2B5EF4-FFF2-40B4-BE49-F238E27FC236}">
                <a16:creationId xmlns:a16="http://schemas.microsoft.com/office/drawing/2014/main" id="{E3A9967B-41D2-2D10-3EC1-5D6399B1A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813" y="5094726"/>
            <a:ext cx="1172724" cy="117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Disabled Wheelchair Icon Flat Invalid Icon For Medical Design-vektorgrafik  och fler bilder på Paraplegisk - iStock">
            <a:extLst>
              <a:ext uri="{FF2B5EF4-FFF2-40B4-BE49-F238E27FC236}">
                <a16:creationId xmlns:a16="http://schemas.microsoft.com/office/drawing/2014/main" id="{F86BC520-14F5-84F6-C8E0-630B2988D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855" y="4545519"/>
            <a:ext cx="2328288" cy="232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Old Man Icon Vector Art, Icons, and Graphics for Free Download">
            <a:extLst>
              <a:ext uri="{FF2B5EF4-FFF2-40B4-BE49-F238E27FC236}">
                <a16:creationId xmlns:a16="http://schemas.microsoft.com/office/drawing/2014/main" id="{E0E49B61-4ED3-E9D4-642B-391720FCF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4947663"/>
            <a:ext cx="1466849" cy="146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238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FD126-B7B8-547A-DB44-971F9984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37568"/>
            <a:ext cx="10515600" cy="1325563"/>
          </a:xfrm>
        </p:spPr>
        <p:txBody>
          <a:bodyPr/>
          <a:lstStyle/>
          <a:p>
            <a:pPr algn="ctr"/>
            <a:r>
              <a:rPr lang="sv-SE" dirty="0"/>
              <a:t>LET’S BECOME NON-POLAR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3DDCD8C-C60D-A308-4A90-149138845F94}"/>
              </a:ext>
            </a:extLst>
          </p:cNvPr>
          <p:cNvSpPr txBox="1">
            <a:spLocks/>
          </p:cNvSpPr>
          <p:nvPr/>
        </p:nvSpPr>
        <p:spPr>
          <a:xfrm>
            <a:off x="838200" y="32234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dirty="0"/>
              <a:t>LET’S BECOME HOMOGENOUS</a:t>
            </a:r>
          </a:p>
        </p:txBody>
      </p:sp>
    </p:spTree>
    <p:extLst>
      <p:ext uri="{BB962C8B-B14F-4D97-AF65-F5344CB8AC3E}">
        <p14:creationId xmlns:p14="http://schemas.microsoft.com/office/powerpoint/2010/main" val="134468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outdoor, person, tree, sport">
            <a:extLst>
              <a:ext uri="{FF2B5EF4-FFF2-40B4-BE49-F238E27FC236}">
                <a16:creationId xmlns:a16="http://schemas.microsoft.com/office/drawing/2014/main" id="{988BC380-A899-055D-008B-05F2BD458B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6" b="965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12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tree, outdoor, person (meheheheh)">
            <a:extLst>
              <a:ext uri="{FF2B5EF4-FFF2-40B4-BE49-F238E27FC236}">
                <a16:creationId xmlns:a16="http://schemas.microsoft.com/office/drawing/2014/main" id="{3E6F4200-CDEC-6C3B-DBAB-025A044A3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076325"/>
            <a:ext cx="9753600" cy="5486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CD236A-AA60-79A2-0F46-808EFE099F7F}"/>
              </a:ext>
            </a:extLst>
          </p:cNvPr>
          <p:cNvSpPr txBox="1"/>
          <p:nvPr/>
        </p:nvSpPr>
        <p:spPr>
          <a:xfrm>
            <a:off x="1219200" y="161925"/>
            <a:ext cx="975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000" u="sng" dirty="0"/>
              <a:t>LOOK AT WHAT HAPPENS!</a:t>
            </a:r>
          </a:p>
        </p:txBody>
      </p:sp>
    </p:spTree>
    <p:extLst>
      <p:ext uri="{BB962C8B-B14F-4D97-AF65-F5344CB8AC3E}">
        <p14:creationId xmlns:p14="http://schemas.microsoft.com/office/powerpoint/2010/main" val="301072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1E8D-1D0A-4DF4-DC52-922DD0F0F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School</a:t>
            </a:r>
            <a:r>
              <a:rPr lang="sv-SE" dirty="0"/>
              <a:t>; </a:t>
            </a:r>
            <a:r>
              <a:rPr lang="sv-SE" dirty="0" err="1"/>
              <a:t>What’s</a:t>
            </a:r>
            <a:r>
              <a:rPr lang="sv-SE" dirty="0"/>
              <a:t> the problem?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529468B-1A63-C84B-17E0-678F5B4FF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67"/>
          <a:stretch/>
        </p:blipFill>
        <p:spPr>
          <a:xfrm>
            <a:off x="0" y="0"/>
            <a:ext cx="12191999" cy="6858000"/>
          </a:xfr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30BE084-1F6A-D6F6-9B19-3F4A2A5E241F}"/>
              </a:ext>
            </a:extLst>
          </p:cNvPr>
          <p:cNvSpPr/>
          <p:nvPr/>
        </p:nvSpPr>
        <p:spPr>
          <a:xfrm>
            <a:off x="2108517" y="2087880"/>
            <a:ext cx="7974964" cy="268224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6600" dirty="0">
                <a:solidFill>
                  <a:srgbClr val="C00000"/>
                </a:solidFill>
              </a:rPr>
              <a:t>POLAR</a:t>
            </a:r>
            <a:r>
              <a:rPr lang="sv-SE" sz="6600" dirty="0">
                <a:solidFill>
                  <a:schemeClr val="accent1">
                    <a:lumMod val="50000"/>
                  </a:schemeClr>
                </a:solidFill>
              </a:rPr>
              <a:t>ISATION</a:t>
            </a:r>
            <a:endParaRPr lang="sv-SE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378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CFA95-1ED4-BAC5-7A90-DB6104E6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How</a:t>
            </a:r>
            <a:r>
              <a:rPr lang="sv-SE" dirty="0"/>
              <a:t> do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solve</a:t>
            </a:r>
            <a:r>
              <a:rPr lang="sv-SE" dirty="0"/>
              <a:t>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5BE31-1DF5-774E-964A-9CC7B273A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971" y="1825625"/>
            <a:ext cx="3494772" cy="8598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5400" dirty="0">
                <a:latin typeface="Castellar" panose="020A0402060406010301" pitchFamily="18" charset="0"/>
              </a:rPr>
              <a:t>J</a:t>
            </a:r>
            <a:r>
              <a:rPr lang="sv-SE" sz="5400" dirty="0"/>
              <a:t>esuit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9365F6-6B24-75D2-0186-CB9BBF6593C4}"/>
              </a:ext>
            </a:extLst>
          </p:cNvPr>
          <p:cNvSpPr txBox="1"/>
          <p:nvPr/>
        </p:nvSpPr>
        <p:spPr>
          <a:xfrm>
            <a:off x="828576" y="2736181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5400" dirty="0" err="1">
                <a:latin typeface="Castellar" panose="020A0402060406010301" pitchFamily="18" charset="0"/>
              </a:rPr>
              <a:t>E</a:t>
            </a:r>
            <a:r>
              <a:rPr lang="sv-SE" sz="5400" dirty="0" err="1"/>
              <a:t>ducational</a:t>
            </a:r>
            <a:endParaRPr lang="sv-SE" sz="5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AA345A-286A-699E-4DDE-74D3D3964D51}"/>
              </a:ext>
            </a:extLst>
          </p:cNvPr>
          <p:cNvSpPr txBox="1"/>
          <p:nvPr/>
        </p:nvSpPr>
        <p:spPr>
          <a:xfrm>
            <a:off x="828574" y="3755661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5400" dirty="0" err="1">
                <a:latin typeface="Castellar" panose="020A0402060406010301" pitchFamily="18" charset="0"/>
              </a:rPr>
              <a:t>S</a:t>
            </a:r>
            <a:r>
              <a:rPr lang="sv-SE" sz="5400" dirty="0" err="1"/>
              <a:t>ociety</a:t>
            </a:r>
            <a:r>
              <a:rPr lang="sv-SE" sz="5400" dirty="0"/>
              <a:t> </a:t>
            </a:r>
            <a:r>
              <a:rPr lang="sv-SE" sz="5400" dirty="0" err="1"/>
              <a:t>of</a:t>
            </a:r>
            <a:endParaRPr lang="sv-SE" sz="5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F450D2-DE9F-97BD-F245-AB8902F4A3C5}"/>
              </a:ext>
            </a:extLst>
          </p:cNvPr>
          <p:cNvSpPr txBox="1"/>
          <p:nvPr/>
        </p:nvSpPr>
        <p:spPr>
          <a:xfrm>
            <a:off x="828574" y="4750874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5400" dirty="0">
                <a:latin typeface="Castellar" panose="020A0402060406010301" pitchFamily="18" charset="0"/>
              </a:rPr>
              <a:t>U</a:t>
            </a:r>
            <a:r>
              <a:rPr lang="sv-SE" sz="5400" dirty="0"/>
              <a:t>niversal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777A3A-0D50-B25B-0DE6-9D0321D526B2}"/>
              </a:ext>
            </a:extLst>
          </p:cNvPr>
          <p:cNvSpPr txBox="1"/>
          <p:nvPr/>
        </p:nvSpPr>
        <p:spPr>
          <a:xfrm>
            <a:off x="828574" y="5749992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5400" dirty="0" err="1">
                <a:latin typeface="Castellar" panose="020A0402060406010301" pitchFamily="18" charset="0"/>
              </a:rPr>
              <a:t>S</a:t>
            </a:r>
            <a:r>
              <a:rPr lang="sv-SE" sz="5400" dirty="0" err="1"/>
              <a:t>chooling</a:t>
            </a:r>
            <a:endParaRPr lang="sv-SE" sz="5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8CD10F-9C5D-84B1-4D5B-35C4FD44E8FB}"/>
              </a:ext>
            </a:extLst>
          </p:cNvPr>
          <p:cNvSpPr txBox="1"/>
          <p:nvPr/>
        </p:nvSpPr>
        <p:spPr>
          <a:xfrm>
            <a:off x="828574" y="1628875"/>
            <a:ext cx="587943" cy="5087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7900"/>
              </a:lnSpc>
            </a:pPr>
            <a:r>
              <a:rPr lang="sv-SE" sz="5400" dirty="0">
                <a:latin typeface="Castellar" panose="020A0402060406010301" pitchFamily="18" charset="0"/>
              </a:rPr>
              <a:t>J</a:t>
            </a:r>
          </a:p>
          <a:p>
            <a:pPr>
              <a:lnSpc>
                <a:spcPts val="7900"/>
              </a:lnSpc>
            </a:pPr>
            <a:r>
              <a:rPr lang="sv-SE" sz="5400" dirty="0">
                <a:latin typeface="Castellar" panose="020A0402060406010301" pitchFamily="18" charset="0"/>
              </a:rPr>
              <a:t>E</a:t>
            </a:r>
            <a:br>
              <a:rPr lang="sv-SE" sz="5400" dirty="0">
                <a:latin typeface="Castellar" panose="020A0402060406010301" pitchFamily="18" charset="0"/>
              </a:rPr>
            </a:br>
            <a:r>
              <a:rPr lang="sv-SE" sz="5400" dirty="0">
                <a:latin typeface="Castellar" panose="020A0402060406010301" pitchFamily="18" charset="0"/>
              </a:rPr>
              <a:t>S</a:t>
            </a:r>
            <a:br>
              <a:rPr lang="sv-SE" sz="5400" dirty="0">
                <a:latin typeface="Castellar" panose="020A0402060406010301" pitchFamily="18" charset="0"/>
              </a:rPr>
            </a:br>
            <a:r>
              <a:rPr lang="sv-SE" sz="5400" dirty="0">
                <a:latin typeface="Castellar" panose="020A0402060406010301" pitchFamily="18" charset="0"/>
              </a:rPr>
              <a:t>U</a:t>
            </a:r>
            <a:br>
              <a:rPr lang="sv-SE" sz="5400" dirty="0">
                <a:latin typeface="Castellar" panose="020A0402060406010301" pitchFamily="18" charset="0"/>
              </a:rPr>
            </a:br>
            <a:r>
              <a:rPr lang="sv-SE" sz="5400" dirty="0">
                <a:latin typeface="Castellar" panose="020A0402060406010301" pitchFamily="18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340800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  <p:bldP spid="8" grpId="0"/>
      <p:bldP spid="9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CFA95-1ED4-BAC5-7A90-DB6104E6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How</a:t>
            </a:r>
            <a:r>
              <a:rPr lang="sv-SE" dirty="0"/>
              <a:t> do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solve</a:t>
            </a:r>
            <a:r>
              <a:rPr lang="sv-SE" dirty="0"/>
              <a:t>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5BE31-1DF5-774E-964A-9CC7B273A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971" y="1825625"/>
            <a:ext cx="3494772" cy="8598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5400" dirty="0">
                <a:latin typeface="Castellar" panose="020A0402060406010301" pitchFamily="18" charset="0"/>
              </a:rPr>
              <a:t>J</a:t>
            </a:r>
            <a:r>
              <a:rPr lang="sv-SE" sz="5400" dirty="0"/>
              <a:t>esuit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9365F6-6B24-75D2-0186-CB9BBF6593C4}"/>
              </a:ext>
            </a:extLst>
          </p:cNvPr>
          <p:cNvSpPr txBox="1"/>
          <p:nvPr/>
        </p:nvSpPr>
        <p:spPr>
          <a:xfrm>
            <a:off x="828576" y="2736181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5400" dirty="0" err="1">
                <a:latin typeface="Castellar" panose="020A0402060406010301" pitchFamily="18" charset="0"/>
              </a:rPr>
              <a:t>E</a:t>
            </a:r>
            <a:r>
              <a:rPr lang="sv-SE" sz="5400" dirty="0" err="1"/>
              <a:t>ducational</a:t>
            </a:r>
            <a:endParaRPr lang="sv-SE" sz="5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AA345A-286A-699E-4DDE-74D3D3964D51}"/>
              </a:ext>
            </a:extLst>
          </p:cNvPr>
          <p:cNvSpPr txBox="1"/>
          <p:nvPr/>
        </p:nvSpPr>
        <p:spPr>
          <a:xfrm>
            <a:off x="824263" y="3756775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5400" dirty="0" err="1">
                <a:latin typeface="Castellar" panose="020A0402060406010301" pitchFamily="18" charset="0"/>
              </a:rPr>
              <a:t>S</a:t>
            </a:r>
            <a:r>
              <a:rPr lang="sv-SE" sz="5400" dirty="0" err="1"/>
              <a:t>ociety</a:t>
            </a:r>
            <a:r>
              <a:rPr lang="sv-SE" sz="5400" dirty="0"/>
              <a:t> </a:t>
            </a:r>
            <a:r>
              <a:rPr lang="sv-SE" sz="5400" dirty="0" err="1"/>
              <a:t>of</a:t>
            </a:r>
            <a:endParaRPr lang="sv-SE" sz="5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F450D2-DE9F-97BD-F245-AB8902F4A3C5}"/>
              </a:ext>
            </a:extLst>
          </p:cNvPr>
          <p:cNvSpPr txBox="1"/>
          <p:nvPr/>
        </p:nvSpPr>
        <p:spPr>
          <a:xfrm>
            <a:off x="828574" y="4750874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5400" dirty="0">
                <a:latin typeface="Castellar" panose="020A0402060406010301" pitchFamily="18" charset="0"/>
              </a:rPr>
              <a:t>U</a:t>
            </a:r>
            <a:r>
              <a:rPr lang="sv-SE" sz="5400" dirty="0"/>
              <a:t>niversal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777A3A-0D50-B25B-0DE6-9D0321D526B2}"/>
              </a:ext>
            </a:extLst>
          </p:cNvPr>
          <p:cNvSpPr txBox="1"/>
          <p:nvPr/>
        </p:nvSpPr>
        <p:spPr>
          <a:xfrm>
            <a:off x="828574" y="5749992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5400" dirty="0" err="1">
                <a:latin typeface="Castellar" panose="020A0402060406010301" pitchFamily="18" charset="0"/>
              </a:rPr>
              <a:t>S</a:t>
            </a:r>
            <a:r>
              <a:rPr lang="sv-SE" sz="5400" dirty="0" err="1"/>
              <a:t>chooling</a:t>
            </a:r>
            <a:endParaRPr lang="sv-SE" sz="5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8CD10F-9C5D-84B1-4D5B-35C4FD44E8FB}"/>
              </a:ext>
            </a:extLst>
          </p:cNvPr>
          <p:cNvSpPr txBox="1"/>
          <p:nvPr/>
        </p:nvSpPr>
        <p:spPr>
          <a:xfrm>
            <a:off x="828574" y="1628875"/>
            <a:ext cx="587943" cy="5087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7900"/>
              </a:lnSpc>
            </a:pPr>
            <a:r>
              <a:rPr lang="sv-SE" sz="5400" dirty="0">
                <a:latin typeface="Castellar" panose="020A0402060406010301" pitchFamily="18" charset="0"/>
              </a:rPr>
              <a:t>J</a:t>
            </a:r>
          </a:p>
          <a:p>
            <a:pPr>
              <a:lnSpc>
                <a:spcPts val="7900"/>
              </a:lnSpc>
            </a:pPr>
            <a:r>
              <a:rPr lang="sv-SE" sz="5400" dirty="0">
                <a:latin typeface="Castellar" panose="020A0402060406010301" pitchFamily="18" charset="0"/>
              </a:rPr>
              <a:t>E</a:t>
            </a:r>
            <a:br>
              <a:rPr lang="sv-SE" sz="5400" dirty="0">
                <a:latin typeface="Castellar" panose="020A0402060406010301" pitchFamily="18" charset="0"/>
              </a:rPr>
            </a:br>
            <a:r>
              <a:rPr lang="sv-SE" sz="5400" dirty="0">
                <a:latin typeface="Castellar" panose="020A0402060406010301" pitchFamily="18" charset="0"/>
              </a:rPr>
              <a:t>S</a:t>
            </a:r>
            <a:br>
              <a:rPr lang="sv-SE" sz="5400" dirty="0">
                <a:latin typeface="Castellar" panose="020A0402060406010301" pitchFamily="18" charset="0"/>
              </a:rPr>
            </a:br>
            <a:r>
              <a:rPr lang="sv-SE" sz="5400" dirty="0">
                <a:latin typeface="Castellar" panose="020A0402060406010301" pitchFamily="18" charset="0"/>
              </a:rPr>
              <a:t>U</a:t>
            </a:r>
            <a:br>
              <a:rPr lang="sv-SE" sz="5400" dirty="0">
                <a:latin typeface="Castellar" panose="020A0402060406010301" pitchFamily="18" charset="0"/>
              </a:rPr>
            </a:br>
            <a:r>
              <a:rPr lang="sv-SE" sz="5400" dirty="0">
                <a:latin typeface="Castellar" panose="020A0402060406010301" pitchFamily="18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4978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0">
        <p:sndAc>
          <p:endSnd/>
        </p:sndAc>
      </p:transition>
    </mc:Choice>
    <mc:Fallback xmlns="">
      <p:transition spd="slow" advClick="0" advTm="0">
        <p:sndAc>
          <p:endSnd/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7BC97-800F-F211-CB6A-208611AE1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9460" y="2433392"/>
            <a:ext cx="7973078" cy="2159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sv-SE" sz="13800" b="1" dirty="0">
                <a:latin typeface="Castellar" panose="020A0402060406010301" pitchFamily="18" charset="0"/>
              </a:rPr>
              <a:t>J E S U 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AFA367-57B1-15AB-8886-AE30D3535CD5}"/>
              </a:ext>
            </a:extLst>
          </p:cNvPr>
          <p:cNvSpPr txBox="1"/>
          <p:nvPr/>
        </p:nvSpPr>
        <p:spPr>
          <a:xfrm>
            <a:off x="12496799" y="2986157"/>
            <a:ext cx="1611085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1500" dirty="0"/>
              <a:t>BUT WHY CHRISITANITY?</a:t>
            </a:r>
            <a:endParaRPr lang="sv-SE"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B112EE-9E86-34B3-EF3E-05ACFB192591}"/>
              </a:ext>
            </a:extLst>
          </p:cNvPr>
          <p:cNvSpPr txBox="1"/>
          <p:nvPr/>
        </p:nvSpPr>
        <p:spPr>
          <a:xfrm>
            <a:off x="3926302" y="3146323"/>
            <a:ext cx="4339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3200" dirty="0"/>
              <a:t> </a:t>
            </a:r>
            <a:r>
              <a:rPr lang="sv-SE" sz="3200" dirty="0" err="1"/>
              <a:t>Easter</a:t>
            </a:r>
            <a:endParaRPr lang="sv-SE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F6E21-00F2-3802-84B2-0CDC5F4A1AA2}"/>
              </a:ext>
            </a:extLst>
          </p:cNvPr>
          <p:cNvSpPr txBox="1"/>
          <p:nvPr/>
        </p:nvSpPr>
        <p:spPr>
          <a:xfrm>
            <a:off x="3926302" y="3512892"/>
            <a:ext cx="4339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3200" dirty="0"/>
              <a:t> </a:t>
            </a:r>
            <a:r>
              <a:rPr lang="sv-SE" sz="3200" dirty="0" err="1"/>
              <a:t>Don’t</a:t>
            </a:r>
            <a:r>
              <a:rPr lang="sv-SE" sz="3200" dirty="0"/>
              <a:t> </a:t>
            </a:r>
            <a:r>
              <a:rPr lang="sv-SE" sz="3200" dirty="0" err="1"/>
              <a:t>worship</a:t>
            </a:r>
            <a:r>
              <a:rPr lang="sv-SE" sz="3200" dirty="0"/>
              <a:t> a </a:t>
            </a:r>
            <a:r>
              <a:rPr lang="sv-SE" sz="3200" dirty="0" err="1"/>
              <a:t>cube</a:t>
            </a:r>
            <a:endParaRPr lang="sv-SE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F1D3A1-0AD7-DA73-36F6-2E7FBF8B47E6}"/>
              </a:ext>
            </a:extLst>
          </p:cNvPr>
          <p:cNvSpPr txBox="1"/>
          <p:nvPr/>
        </p:nvSpPr>
        <p:spPr>
          <a:xfrm>
            <a:off x="3926302" y="2401382"/>
            <a:ext cx="4339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3200" dirty="0"/>
              <a:t> </a:t>
            </a:r>
            <a:r>
              <a:rPr lang="sv-SE" sz="3200" dirty="0" err="1"/>
              <a:t>Largest</a:t>
            </a:r>
            <a:endParaRPr lang="sv-S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210771-1740-8554-02D7-1F01B3BB2E44}"/>
              </a:ext>
            </a:extLst>
          </p:cNvPr>
          <p:cNvSpPr txBox="1"/>
          <p:nvPr/>
        </p:nvSpPr>
        <p:spPr>
          <a:xfrm>
            <a:off x="3926302" y="2773929"/>
            <a:ext cx="4339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sz="3200" dirty="0"/>
              <a:t> </a:t>
            </a:r>
            <a:r>
              <a:rPr lang="sv-SE" sz="3200" dirty="0" err="1"/>
              <a:t>Christmas</a:t>
            </a:r>
            <a:endParaRPr lang="sv-SE" sz="3200" dirty="0"/>
          </a:p>
        </p:txBody>
      </p:sp>
    </p:spTree>
    <p:extLst>
      <p:ext uri="{BB962C8B-B14F-4D97-AF65-F5344CB8AC3E}">
        <p14:creationId xmlns:p14="http://schemas.microsoft.com/office/powerpoint/2010/main" val="3228157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  <p:sndAc>
          <p:stSnd>
            <p:snd r:embed="rId2" name="4fb06c00-a62b-11ed-bfef-d52fef9f5220.wav"/>
          </p:stSnd>
        </p:sndAc>
      </p:transition>
    </mc:Choice>
    <mc:Fallback xmlns="">
      <p:transition spd="slow">
        <p:fade/>
        <p:sndAc>
          <p:stSnd>
            <p:snd r:embed="rId3" name="4fb06c00-a62b-11ed-bfef-d52fef9f5220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-1.25E-6 1.48148E-6 L -1.25E-6 -0.325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9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22222E-6 L -3.59909 -0.05069 " pathEditMode="relative" rAng="0" ptsTypes="AA">
                                      <p:cBhvr>
                                        <p:cTn id="11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9779" y="-256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8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5" grpId="0"/>
      <p:bldP spid="5" grpId="1"/>
      <p:bldP spid="4" grpId="0"/>
      <p:bldP spid="7" grpId="0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A43BA-B61B-4AA0-563C-03EBBD3007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How</a:t>
            </a:r>
            <a:r>
              <a:rPr lang="sv-SE" dirty="0"/>
              <a:t> do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know</a:t>
            </a:r>
            <a:r>
              <a:rPr lang="sv-SE" dirty="0"/>
              <a:t> </a:t>
            </a:r>
            <a:r>
              <a:rPr lang="sv-SE" dirty="0" err="1"/>
              <a:t>that</a:t>
            </a:r>
            <a:r>
              <a:rPr lang="sv-SE" dirty="0"/>
              <a:t> </a:t>
            </a:r>
            <a:r>
              <a:rPr lang="sv-SE" dirty="0" err="1"/>
              <a:t>it’s</a:t>
            </a:r>
            <a:r>
              <a:rPr lang="sv-SE" dirty="0"/>
              <a:t> going to </a:t>
            </a:r>
            <a:r>
              <a:rPr lang="sv-SE" dirty="0" err="1"/>
              <a:t>work</a:t>
            </a:r>
            <a:r>
              <a:rPr lang="sv-SE" dirty="0"/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F0F2AF-8BF3-F432-E57A-89D206FF3B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33971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n on Traditional Catholic Education">
            <a:extLst>
              <a:ext uri="{FF2B5EF4-FFF2-40B4-BE49-F238E27FC236}">
                <a16:creationId xmlns:a16="http://schemas.microsoft.com/office/drawing/2014/main" id="{3FC57F89-E8D9-AB03-1312-D7421BF6C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35664"/>
            <a:ext cx="6968358" cy="5222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2040F3-C788-C974-73A2-6B86A5C095B0}"/>
              </a:ext>
            </a:extLst>
          </p:cNvPr>
          <p:cNvSpPr txBox="1"/>
          <p:nvPr/>
        </p:nvSpPr>
        <p:spPr>
          <a:xfrm>
            <a:off x="1135117" y="359322"/>
            <a:ext cx="97641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000" dirty="0"/>
              <a:t>BEFORE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24FC8F-6CCB-F893-F73B-E5309BA728B3}"/>
              </a:ext>
            </a:extLst>
          </p:cNvPr>
          <p:cNvSpPr txBox="1"/>
          <p:nvPr/>
        </p:nvSpPr>
        <p:spPr>
          <a:xfrm>
            <a:off x="7744482" y="1950637"/>
            <a:ext cx="40569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/>
              <a:t>All </a:t>
            </a:r>
            <a:r>
              <a:rPr lang="sv-SE" sz="2400" dirty="0" err="1"/>
              <a:t>following</a:t>
            </a:r>
            <a:r>
              <a:rPr lang="sv-SE" sz="2400" dirty="0"/>
              <a:t> the </a:t>
            </a:r>
            <a:r>
              <a:rPr lang="sv-SE" sz="2400" dirty="0" err="1"/>
              <a:t>seating</a:t>
            </a:r>
            <a:r>
              <a:rPr lang="sv-SE" sz="2400" dirty="0"/>
              <a:t> plan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AE388-39FC-9C27-4CF5-98EB8A051565}"/>
              </a:ext>
            </a:extLst>
          </p:cNvPr>
          <p:cNvSpPr txBox="1"/>
          <p:nvPr/>
        </p:nvSpPr>
        <p:spPr>
          <a:xfrm>
            <a:off x="7744481" y="2776438"/>
            <a:ext cx="40569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/>
              <a:t>Happy!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88AB9-743E-B9A0-AD2B-32060A43F23C}"/>
              </a:ext>
            </a:extLst>
          </p:cNvPr>
          <p:cNvSpPr txBox="1"/>
          <p:nvPr/>
        </p:nvSpPr>
        <p:spPr>
          <a:xfrm>
            <a:off x="7744481" y="3238103"/>
            <a:ext cx="40569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 err="1"/>
              <a:t>Well</a:t>
            </a:r>
            <a:r>
              <a:rPr lang="sv-SE" sz="2400" dirty="0"/>
              <a:t> </a:t>
            </a:r>
            <a:r>
              <a:rPr lang="sv-SE" sz="2400" dirty="0" err="1"/>
              <a:t>dressed</a:t>
            </a:r>
            <a:endParaRPr lang="sv-SE" sz="2400" dirty="0"/>
          </a:p>
        </p:txBody>
      </p:sp>
    </p:spTree>
    <p:extLst>
      <p:ext uri="{BB962C8B-B14F-4D97-AF65-F5344CB8AC3E}">
        <p14:creationId xmlns:p14="http://schemas.microsoft.com/office/powerpoint/2010/main" val="1121182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1899</TotalTime>
  <Words>137</Words>
  <Application>Microsoft Office PowerPoint</Application>
  <PresentationFormat>Widescreen</PresentationFormat>
  <Paragraphs>41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Castellar</vt:lpstr>
      <vt:lpstr>Office Theme</vt:lpstr>
      <vt:lpstr>THE PROBLEM</vt:lpstr>
      <vt:lpstr>PowerPoint Presentation</vt:lpstr>
      <vt:lpstr>PowerPoint Presentation</vt:lpstr>
      <vt:lpstr>School; What’s the problem?</vt:lpstr>
      <vt:lpstr>How do we solve it?</vt:lpstr>
      <vt:lpstr>How do we solve it?</vt:lpstr>
      <vt:lpstr>PowerPoint Presentation</vt:lpstr>
      <vt:lpstr>How do we know that it’s going to work?</vt:lpstr>
      <vt:lpstr>PowerPoint Presentation</vt:lpstr>
      <vt:lpstr>PowerPoint Presentation</vt:lpstr>
      <vt:lpstr>Other Benefits</vt:lpstr>
      <vt:lpstr>PowerPoint Presentation</vt:lpstr>
      <vt:lpstr>LET’S BECOME NON-POLAR</vt:lpstr>
    </vt:vector>
  </TitlesOfParts>
  <Company>Stockholm Stad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Joakim Hertzberg (elev)</dc:creator>
  <cp:lastModifiedBy>Joakim Hertzberg (elev)</cp:lastModifiedBy>
  <cp:revision>1</cp:revision>
  <dcterms:created xsi:type="dcterms:W3CDTF">2023-02-01T08:53:45Z</dcterms:created>
  <dcterms:modified xsi:type="dcterms:W3CDTF">2023-02-08T07:39:50Z</dcterms:modified>
</cp:coreProperties>
</file>

<file path=docProps/thumbnail.jpeg>
</file>